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C74A635-ADD2-46FD-AF74-5CE29E64CF50}" v="59" dt="2025-02-17T03:28:13.1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97" d="100"/>
          <a:sy n="97" d="100"/>
        </p:scale>
        <p:origin x="216" y="3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aleb Fustos" userId="2bb823fff4b13b27" providerId="LiveId" clId="{4C74A635-ADD2-46FD-AF74-5CE29E64CF50}"/>
    <pc:docChg chg="undo custSel addSld modSld sldOrd">
      <pc:chgData name="Caleb Fustos" userId="2bb823fff4b13b27" providerId="LiveId" clId="{4C74A635-ADD2-46FD-AF74-5CE29E64CF50}" dt="2025-02-17T03:28:16.686" v="3138" actId="1076"/>
      <pc:docMkLst>
        <pc:docMk/>
      </pc:docMkLst>
      <pc:sldChg chg="modSp mod">
        <pc:chgData name="Caleb Fustos" userId="2bb823fff4b13b27" providerId="LiveId" clId="{4C74A635-ADD2-46FD-AF74-5CE29E64CF50}" dt="2025-02-17T03:28:16.686" v="3138" actId="1076"/>
        <pc:sldMkLst>
          <pc:docMk/>
          <pc:sldMk cId="949531442" sldId="256"/>
        </pc:sldMkLst>
        <pc:spChg chg="mod">
          <ac:chgData name="Caleb Fustos" userId="2bb823fff4b13b27" providerId="LiveId" clId="{4C74A635-ADD2-46FD-AF74-5CE29E64CF50}" dt="2025-02-17T03:28:13.131" v="3136" actId="255"/>
          <ac:spMkLst>
            <pc:docMk/>
            <pc:sldMk cId="949531442" sldId="256"/>
            <ac:spMk id="3" creationId="{64A1506C-3A66-88B9-4FF8-E0EEA0981621}"/>
          </ac:spMkLst>
        </pc:spChg>
        <pc:picChg chg="mod">
          <ac:chgData name="Caleb Fustos" userId="2bb823fff4b13b27" providerId="LiveId" clId="{4C74A635-ADD2-46FD-AF74-5CE29E64CF50}" dt="2025-02-17T03:28:16.686" v="3138" actId="1076"/>
          <ac:picMkLst>
            <pc:docMk/>
            <pc:sldMk cId="949531442" sldId="256"/>
            <ac:picMk id="15" creationId="{EFABB65F-1732-9713-E23E-B6E5C979E6F8}"/>
          </ac:picMkLst>
        </pc:picChg>
      </pc:sldChg>
      <pc:sldChg chg="modSp mod">
        <pc:chgData name="Caleb Fustos" userId="2bb823fff4b13b27" providerId="LiveId" clId="{4C74A635-ADD2-46FD-AF74-5CE29E64CF50}" dt="2025-02-17T03:24:42.219" v="2691"/>
        <pc:sldMkLst>
          <pc:docMk/>
          <pc:sldMk cId="2279517231" sldId="258"/>
        </pc:sldMkLst>
        <pc:spChg chg="mod">
          <ac:chgData name="Caleb Fustos" userId="2bb823fff4b13b27" providerId="LiveId" clId="{4C74A635-ADD2-46FD-AF74-5CE29E64CF50}" dt="2025-02-17T02:53:39.600" v="304" actId="27636"/>
          <ac:spMkLst>
            <pc:docMk/>
            <pc:sldMk cId="2279517231" sldId="258"/>
            <ac:spMk id="2" creationId="{AD3B6BA8-A1F7-719A-4A90-66B275A094E9}"/>
          </ac:spMkLst>
        </pc:spChg>
        <pc:spChg chg="mod">
          <ac:chgData name="Caleb Fustos" userId="2bb823fff4b13b27" providerId="LiveId" clId="{4C74A635-ADD2-46FD-AF74-5CE29E64CF50}" dt="2025-02-17T03:24:42.219" v="2691"/>
          <ac:spMkLst>
            <pc:docMk/>
            <pc:sldMk cId="2279517231" sldId="258"/>
            <ac:spMk id="3" creationId="{0D014299-24B9-2C98-5555-059ED2035278}"/>
          </ac:spMkLst>
        </pc:spChg>
      </pc:sldChg>
      <pc:sldChg chg="addSp delSp modSp new mod setBg">
        <pc:chgData name="Caleb Fustos" userId="2bb823fff4b13b27" providerId="LiveId" clId="{4C74A635-ADD2-46FD-AF74-5CE29E64CF50}" dt="2025-02-17T03:08:57.768" v="1014" actId="113"/>
        <pc:sldMkLst>
          <pc:docMk/>
          <pc:sldMk cId="148355696" sldId="259"/>
        </pc:sldMkLst>
        <pc:spChg chg="mod">
          <ac:chgData name="Caleb Fustos" userId="2bb823fff4b13b27" providerId="LiveId" clId="{4C74A635-ADD2-46FD-AF74-5CE29E64CF50}" dt="2025-02-17T03:08:39.623" v="1010" actId="26606"/>
          <ac:spMkLst>
            <pc:docMk/>
            <pc:sldMk cId="148355696" sldId="259"/>
            <ac:spMk id="2" creationId="{9869A1B3-CC1A-3DC5-5299-70D2BDABBAA5}"/>
          </ac:spMkLst>
        </pc:spChg>
        <pc:spChg chg="add del mod">
          <ac:chgData name="Caleb Fustos" userId="2bb823fff4b13b27" providerId="LiveId" clId="{4C74A635-ADD2-46FD-AF74-5CE29E64CF50}" dt="2025-02-17T03:08:57.768" v="1014" actId="113"/>
          <ac:spMkLst>
            <pc:docMk/>
            <pc:sldMk cId="148355696" sldId="259"/>
            <ac:spMk id="3" creationId="{F0A0AAE5-89C4-EEB1-78DF-CF9AE7A96E3A}"/>
          </ac:spMkLst>
        </pc:spChg>
        <pc:spChg chg="add">
          <ac:chgData name="Caleb Fustos" userId="2bb823fff4b13b27" providerId="LiveId" clId="{4C74A635-ADD2-46FD-AF74-5CE29E64CF50}" dt="2025-02-17T03:08:39.623" v="1010" actId="26606"/>
          <ac:spMkLst>
            <pc:docMk/>
            <pc:sldMk cId="148355696" sldId="259"/>
            <ac:spMk id="9" creationId="{744CAA32-F237-419C-A2DD-43C28D920D3C}"/>
          </ac:spMkLst>
        </pc:spChg>
        <pc:graphicFrameChg chg="add del">
          <ac:chgData name="Caleb Fustos" userId="2bb823fff4b13b27" providerId="LiveId" clId="{4C74A635-ADD2-46FD-AF74-5CE29E64CF50}" dt="2025-02-17T03:08:32.464" v="1009" actId="26606"/>
          <ac:graphicFrameMkLst>
            <pc:docMk/>
            <pc:sldMk cId="148355696" sldId="259"/>
            <ac:graphicFrameMk id="5" creationId="{1C96228A-5F16-7D4A-EE67-484CC2E53E8F}"/>
          </ac:graphicFrameMkLst>
        </pc:graphicFrameChg>
        <pc:picChg chg="add">
          <ac:chgData name="Caleb Fustos" userId="2bb823fff4b13b27" providerId="LiveId" clId="{4C74A635-ADD2-46FD-AF74-5CE29E64CF50}" dt="2025-02-17T03:08:39.623" v="1010" actId="26606"/>
          <ac:picMkLst>
            <pc:docMk/>
            <pc:sldMk cId="148355696" sldId="259"/>
            <ac:picMk id="6" creationId="{735B3CE6-E6A8-0E17-16BF-4E90608400CC}"/>
          </ac:picMkLst>
        </pc:picChg>
        <pc:cxnChg chg="add">
          <ac:chgData name="Caleb Fustos" userId="2bb823fff4b13b27" providerId="LiveId" clId="{4C74A635-ADD2-46FD-AF74-5CE29E64CF50}" dt="2025-02-17T03:08:39.623" v="1010" actId="26606"/>
          <ac:cxnSpMkLst>
            <pc:docMk/>
            <pc:sldMk cId="148355696" sldId="259"/>
            <ac:cxnSpMk id="11" creationId="{691422F5-4221-4812-AFD9-5479C6D60AD9}"/>
          </ac:cxnSpMkLst>
        </pc:cxnChg>
      </pc:sldChg>
      <pc:sldChg chg="addSp delSp modSp new mod setBg">
        <pc:chgData name="Caleb Fustos" userId="2bb823fff4b13b27" providerId="LiveId" clId="{4C74A635-ADD2-46FD-AF74-5CE29E64CF50}" dt="2025-02-17T03:23:47.717" v="2688"/>
        <pc:sldMkLst>
          <pc:docMk/>
          <pc:sldMk cId="1170811492" sldId="260"/>
        </pc:sldMkLst>
        <pc:spChg chg="mod">
          <ac:chgData name="Caleb Fustos" userId="2bb823fff4b13b27" providerId="LiveId" clId="{4C74A635-ADD2-46FD-AF74-5CE29E64CF50}" dt="2025-02-17T03:12:40.428" v="1575" actId="26606"/>
          <ac:spMkLst>
            <pc:docMk/>
            <pc:sldMk cId="1170811492" sldId="260"/>
            <ac:spMk id="2" creationId="{262C94B8-0EC1-FDF4-59C6-4DDA41EC2FB8}"/>
          </ac:spMkLst>
        </pc:spChg>
        <pc:spChg chg="add del mod">
          <ac:chgData name="Caleb Fustos" userId="2bb823fff4b13b27" providerId="LiveId" clId="{4C74A635-ADD2-46FD-AF74-5CE29E64CF50}" dt="2025-02-17T03:12:32.084" v="1574" actId="26606"/>
          <ac:spMkLst>
            <pc:docMk/>
            <pc:sldMk cId="1170811492" sldId="260"/>
            <ac:spMk id="3" creationId="{A407AC6F-B104-5671-6B96-DCAAAD3AF090}"/>
          </ac:spMkLst>
        </pc:spChg>
        <pc:spChg chg="add del">
          <ac:chgData name="Caleb Fustos" userId="2bb823fff4b13b27" providerId="LiveId" clId="{4C74A635-ADD2-46FD-AF74-5CE29E64CF50}" dt="2025-02-17T03:12:32.077" v="1573" actId="26606"/>
          <ac:spMkLst>
            <pc:docMk/>
            <pc:sldMk cId="1170811492" sldId="260"/>
            <ac:spMk id="9" creationId="{DBDA151C-5770-45E4-AAFF-59E7F403866D}"/>
          </ac:spMkLst>
        </pc:spChg>
        <pc:spChg chg="add del">
          <ac:chgData name="Caleb Fustos" userId="2bb823fff4b13b27" providerId="LiveId" clId="{4C74A635-ADD2-46FD-AF74-5CE29E64CF50}" dt="2025-02-17T03:12:40.428" v="1575" actId="26606"/>
          <ac:spMkLst>
            <pc:docMk/>
            <pc:sldMk cId="1170811492" sldId="260"/>
            <ac:spMk id="10" creationId="{744CAA32-F237-419C-A2DD-43C28D920D3C}"/>
          </ac:spMkLst>
        </pc:spChg>
        <pc:spChg chg="add mod">
          <ac:chgData name="Caleb Fustos" userId="2bb823fff4b13b27" providerId="LiveId" clId="{4C74A635-ADD2-46FD-AF74-5CE29E64CF50}" dt="2025-02-17T03:23:47.717" v="2688"/>
          <ac:spMkLst>
            <pc:docMk/>
            <pc:sldMk cId="1170811492" sldId="260"/>
            <ac:spMk id="13" creationId="{A407AC6F-B104-5671-6B96-DCAAAD3AF090}"/>
          </ac:spMkLst>
        </pc:spChg>
        <pc:spChg chg="add">
          <ac:chgData name="Caleb Fustos" userId="2bb823fff4b13b27" providerId="LiveId" clId="{4C74A635-ADD2-46FD-AF74-5CE29E64CF50}" dt="2025-02-17T03:12:40.428" v="1575" actId="26606"/>
          <ac:spMkLst>
            <pc:docMk/>
            <pc:sldMk cId="1170811492" sldId="260"/>
            <ac:spMk id="18" creationId="{744CAA32-F237-419C-A2DD-43C28D920D3C}"/>
          </ac:spMkLst>
        </pc:spChg>
        <pc:graphicFrameChg chg="add del">
          <ac:chgData name="Caleb Fustos" userId="2bb823fff4b13b27" providerId="LiveId" clId="{4C74A635-ADD2-46FD-AF74-5CE29E64CF50}" dt="2025-02-17T03:12:32.077" v="1573" actId="26606"/>
          <ac:graphicFrameMkLst>
            <pc:docMk/>
            <pc:sldMk cId="1170811492" sldId="260"/>
            <ac:graphicFrameMk id="5" creationId="{4A356F06-7511-B65B-4D71-16FEB5D35D14}"/>
          </ac:graphicFrameMkLst>
        </pc:graphicFrameChg>
        <pc:picChg chg="add mod">
          <ac:chgData name="Caleb Fustos" userId="2bb823fff4b13b27" providerId="LiveId" clId="{4C74A635-ADD2-46FD-AF74-5CE29E64CF50}" dt="2025-02-17T03:12:40.428" v="1575" actId="26606"/>
          <ac:picMkLst>
            <pc:docMk/>
            <pc:sldMk cId="1170811492" sldId="260"/>
            <ac:picMk id="7" creationId="{8ED1C69A-EBF8-7BED-3B28-BF1B1CB8C2AC}"/>
          </ac:picMkLst>
        </pc:picChg>
        <pc:cxnChg chg="add del">
          <ac:chgData name="Caleb Fustos" userId="2bb823fff4b13b27" providerId="LiveId" clId="{4C74A635-ADD2-46FD-AF74-5CE29E64CF50}" dt="2025-02-17T03:12:32.077" v="1573" actId="26606"/>
          <ac:cxnSpMkLst>
            <pc:docMk/>
            <pc:sldMk cId="1170811492" sldId="260"/>
            <ac:cxnSpMk id="11" creationId="{05ADA91C-AD52-A530-A898-AD6E69874598}"/>
          </ac:cxnSpMkLst>
        </pc:cxnChg>
        <pc:cxnChg chg="add del">
          <ac:chgData name="Caleb Fustos" userId="2bb823fff4b13b27" providerId="LiveId" clId="{4C74A635-ADD2-46FD-AF74-5CE29E64CF50}" dt="2025-02-17T03:12:40.428" v="1575" actId="26606"/>
          <ac:cxnSpMkLst>
            <pc:docMk/>
            <pc:sldMk cId="1170811492" sldId="260"/>
            <ac:cxnSpMk id="12" creationId="{753FE100-D0AB-4AE2-824B-60CFA31EC6A2}"/>
          </ac:cxnSpMkLst>
        </pc:cxnChg>
        <pc:cxnChg chg="add">
          <ac:chgData name="Caleb Fustos" userId="2bb823fff4b13b27" providerId="LiveId" clId="{4C74A635-ADD2-46FD-AF74-5CE29E64CF50}" dt="2025-02-17T03:12:40.428" v="1575" actId="26606"/>
          <ac:cxnSpMkLst>
            <pc:docMk/>
            <pc:sldMk cId="1170811492" sldId="260"/>
            <ac:cxnSpMk id="20" creationId="{753FE100-D0AB-4AE2-824B-60CFA31EC6A2}"/>
          </ac:cxnSpMkLst>
        </pc:cxnChg>
      </pc:sldChg>
      <pc:sldChg chg="addSp modSp new mod modClrScheme chgLayout">
        <pc:chgData name="Caleb Fustos" userId="2bb823fff4b13b27" providerId="LiveId" clId="{4C74A635-ADD2-46FD-AF74-5CE29E64CF50}" dt="2025-02-17T03:19:39.894" v="2368" actId="1076"/>
        <pc:sldMkLst>
          <pc:docMk/>
          <pc:sldMk cId="286295349" sldId="261"/>
        </pc:sldMkLst>
        <pc:spChg chg="mod ord">
          <ac:chgData name="Caleb Fustos" userId="2bb823fff4b13b27" providerId="LiveId" clId="{4C74A635-ADD2-46FD-AF74-5CE29E64CF50}" dt="2025-02-17T03:13:38.824" v="1652" actId="700"/>
          <ac:spMkLst>
            <pc:docMk/>
            <pc:sldMk cId="286295349" sldId="261"/>
            <ac:spMk id="2" creationId="{0FD67F9E-F81C-A8E0-3716-430CC78955EE}"/>
          </ac:spMkLst>
        </pc:spChg>
        <pc:spChg chg="mod ord">
          <ac:chgData name="Caleb Fustos" userId="2bb823fff4b13b27" providerId="LiveId" clId="{4C74A635-ADD2-46FD-AF74-5CE29E64CF50}" dt="2025-02-17T03:17:15.914" v="1986" actId="20577"/>
          <ac:spMkLst>
            <pc:docMk/>
            <pc:sldMk cId="286295349" sldId="261"/>
            <ac:spMk id="3" creationId="{18ED654B-38EC-224B-D1F2-B0698494693E}"/>
          </ac:spMkLst>
        </pc:spChg>
        <pc:spChg chg="add mod ord">
          <ac:chgData name="Caleb Fustos" userId="2bb823fff4b13b27" providerId="LiveId" clId="{4C74A635-ADD2-46FD-AF74-5CE29E64CF50}" dt="2025-02-17T03:19:00.865" v="2362" actId="20577"/>
          <ac:spMkLst>
            <pc:docMk/>
            <pc:sldMk cId="286295349" sldId="261"/>
            <ac:spMk id="4" creationId="{4566518F-2ECF-0C57-64B1-5FD2AED977DC}"/>
          </ac:spMkLst>
        </pc:spChg>
        <pc:spChg chg="add mod">
          <ac:chgData name="Caleb Fustos" userId="2bb823fff4b13b27" providerId="LiveId" clId="{4C74A635-ADD2-46FD-AF74-5CE29E64CF50}" dt="2025-02-17T03:14:18.129" v="1712" actId="1076"/>
          <ac:spMkLst>
            <pc:docMk/>
            <pc:sldMk cId="286295349" sldId="261"/>
            <ac:spMk id="5" creationId="{2E39D5C0-43A7-6002-1234-49FDCA4B9F73}"/>
          </ac:spMkLst>
        </pc:spChg>
        <pc:cxnChg chg="add mod">
          <ac:chgData name="Caleb Fustos" userId="2bb823fff4b13b27" providerId="LiveId" clId="{4C74A635-ADD2-46FD-AF74-5CE29E64CF50}" dt="2025-02-17T03:19:21.544" v="2364" actId="208"/>
          <ac:cxnSpMkLst>
            <pc:docMk/>
            <pc:sldMk cId="286295349" sldId="261"/>
            <ac:cxnSpMk id="7" creationId="{E42569B4-EB31-F889-D9B9-22B7E78FDE6D}"/>
          </ac:cxnSpMkLst>
        </pc:cxnChg>
        <pc:cxnChg chg="add mod">
          <ac:chgData name="Caleb Fustos" userId="2bb823fff4b13b27" providerId="LiveId" clId="{4C74A635-ADD2-46FD-AF74-5CE29E64CF50}" dt="2025-02-17T03:19:33.695" v="2366" actId="208"/>
          <ac:cxnSpMkLst>
            <pc:docMk/>
            <pc:sldMk cId="286295349" sldId="261"/>
            <ac:cxnSpMk id="9" creationId="{EB5D9FB1-D540-A2F3-EFBC-65FEB0A0D36F}"/>
          </ac:cxnSpMkLst>
        </pc:cxnChg>
        <pc:cxnChg chg="add mod">
          <ac:chgData name="Caleb Fustos" userId="2bb823fff4b13b27" providerId="LiveId" clId="{4C74A635-ADD2-46FD-AF74-5CE29E64CF50}" dt="2025-02-17T03:19:39.894" v="2368" actId="1076"/>
          <ac:cxnSpMkLst>
            <pc:docMk/>
            <pc:sldMk cId="286295349" sldId="261"/>
            <ac:cxnSpMk id="10" creationId="{D17ED543-C0B5-3EE1-520C-59D41EBD76DC}"/>
          </ac:cxnSpMkLst>
        </pc:cxnChg>
      </pc:sldChg>
      <pc:sldChg chg="addSp delSp modSp new mod modClrScheme chgLayout">
        <pc:chgData name="Caleb Fustos" userId="2bb823fff4b13b27" providerId="LiveId" clId="{4C74A635-ADD2-46FD-AF74-5CE29E64CF50}" dt="2025-02-17T03:27:02.671" v="3062" actId="26606"/>
        <pc:sldMkLst>
          <pc:docMk/>
          <pc:sldMk cId="2048680156" sldId="262"/>
        </pc:sldMkLst>
        <pc:spChg chg="mod ord">
          <ac:chgData name="Caleb Fustos" userId="2bb823fff4b13b27" providerId="LiveId" clId="{4C74A635-ADD2-46FD-AF74-5CE29E64CF50}" dt="2025-02-17T03:20:20.684" v="2395" actId="20577"/>
          <ac:spMkLst>
            <pc:docMk/>
            <pc:sldMk cId="2048680156" sldId="262"/>
            <ac:spMk id="2" creationId="{8C0EE300-22F5-0AA1-FE46-F26372F53819}"/>
          </ac:spMkLst>
        </pc:spChg>
        <pc:spChg chg="del mod ord">
          <ac:chgData name="Caleb Fustos" userId="2bb823fff4b13b27" providerId="LiveId" clId="{4C74A635-ADD2-46FD-AF74-5CE29E64CF50}" dt="2025-02-17T03:20:16.894" v="2393" actId="700"/>
          <ac:spMkLst>
            <pc:docMk/>
            <pc:sldMk cId="2048680156" sldId="262"/>
            <ac:spMk id="3" creationId="{3302B675-9641-6F15-A67B-A61BE6574EFD}"/>
          </ac:spMkLst>
        </pc:spChg>
        <pc:spChg chg="del">
          <ac:chgData name="Caleb Fustos" userId="2bb823fff4b13b27" providerId="LiveId" clId="{4C74A635-ADD2-46FD-AF74-5CE29E64CF50}" dt="2025-02-17T03:20:16.894" v="2393" actId="700"/>
          <ac:spMkLst>
            <pc:docMk/>
            <pc:sldMk cId="2048680156" sldId="262"/>
            <ac:spMk id="4" creationId="{BB09488E-FEB1-D0CC-A000-EA2CC9ECC18A}"/>
          </ac:spMkLst>
        </pc:spChg>
        <pc:spChg chg="add del mod ord">
          <ac:chgData name="Caleb Fustos" userId="2bb823fff4b13b27" providerId="LiveId" clId="{4C74A635-ADD2-46FD-AF74-5CE29E64CF50}" dt="2025-02-17T03:27:02.671" v="3062" actId="26606"/>
          <ac:spMkLst>
            <pc:docMk/>
            <pc:sldMk cId="2048680156" sldId="262"/>
            <ac:spMk id="5" creationId="{36DD4D1E-1F81-0AC7-CCB8-FD9D243EDA3D}"/>
          </ac:spMkLst>
        </pc:spChg>
        <pc:graphicFrameChg chg="add del">
          <ac:chgData name="Caleb Fustos" userId="2bb823fff4b13b27" providerId="LiveId" clId="{4C74A635-ADD2-46FD-AF74-5CE29E64CF50}" dt="2025-02-17T03:26:58.066" v="3057" actId="26606"/>
          <ac:graphicFrameMkLst>
            <pc:docMk/>
            <pc:sldMk cId="2048680156" sldId="262"/>
            <ac:graphicFrameMk id="7" creationId="{F1C3F22B-24A5-C2ED-4434-E8C8F3F9C801}"/>
          </ac:graphicFrameMkLst>
        </pc:graphicFrameChg>
        <pc:graphicFrameChg chg="add del">
          <ac:chgData name="Caleb Fustos" userId="2bb823fff4b13b27" providerId="LiveId" clId="{4C74A635-ADD2-46FD-AF74-5CE29E64CF50}" dt="2025-02-17T03:26:59.531" v="3059" actId="26606"/>
          <ac:graphicFrameMkLst>
            <pc:docMk/>
            <pc:sldMk cId="2048680156" sldId="262"/>
            <ac:graphicFrameMk id="9" creationId="{E5F305A4-B819-0AF9-A3C9-4B9BFE35774D}"/>
          </ac:graphicFrameMkLst>
        </pc:graphicFrameChg>
        <pc:graphicFrameChg chg="add del">
          <ac:chgData name="Caleb Fustos" userId="2bb823fff4b13b27" providerId="LiveId" clId="{4C74A635-ADD2-46FD-AF74-5CE29E64CF50}" dt="2025-02-17T03:27:02.648" v="3061" actId="26606"/>
          <ac:graphicFrameMkLst>
            <pc:docMk/>
            <pc:sldMk cId="2048680156" sldId="262"/>
            <ac:graphicFrameMk id="11" creationId="{0204764F-F70B-C271-5C01-205A51CD39D4}"/>
          </ac:graphicFrameMkLst>
        </pc:graphicFrameChg>
        <pc:graphicFrameChg chg="add">
          <ac:chgData name="Caleb Fustos" userId="2bb823fff4b13b27" providerId="LiveId" clId="{4C74A635-ADD2-46FD-AF74-5CE29E64CF50}" dt="2025-02-17T03:27:02.671" v="3062" actId="26606"/>
          <ac:graphicFrameMkLst>
            <pc:docMk/>
            <pc:sldMk cId="2048680156" sldId="262"/>
            <ac:graphicFrameMk id="13" creationId="{E5F305A4-B819-0AF9-A3C9-4B9BFE35774D}"/>
          </ac:graphicFrameMkLst>
        </pc:graphicFrameChg>
      </pc:sldChg>
      <pc:sldChg chg="addSp delSp modSp new mod ord modClrScheme chgLayout">
        <pc:chgData name="Caleb Fustos" userId="2bb823fff4b13b27" providerId="LiveId" clId="{4C74A635-ADD2-46FD-AF74-5CE29E64CF50}" dt="2025-02-17T03:27:34.698" v="3081"/>
        <pc:sldMkLst>
          <pc:docMk/>
          <pc:sldMk cId="1505502935" sldId="263"/>
        </pc:sldMkLst>
        <pc:spChg chg="del mod ord">
          <ac:chgData name="Caleb Fustos" userId="2bb823fff4b13b27" providerId="LiveId" clId="{4C74A635-ADD2-46FD-AF74-5CE29E64CF50}" dt="2025-02-17T03:27:16.979" v="3066" actId="700"/>
          <ac:spMkLst>
            <pc:docMk/>
            <pc:sldMk cId="1505502935" sldId="263"/>
            <ac:spMk id="2" creationId="{32D1AFEC-3164-58CE-E713-E548E81DB187}"/>
          </ac:spMkLst>
        </pc:spChg>
        <pc:spChg chg="del mod ord">
          <ac:chgData name="Caleb Fustos" userId="2bb823fff4b13b27" providerId="LiveId" clId="{4C74A635-ADD2-46FD-AF74-5CE29E64CF50}" dt="2025-02-17T03:27:16.979" v="3066" actId="700"/>
          <ac:spMkLst>
            <pc:docMk/>
            <pc:sldMk cId="1505502935" sldId="263"/>
            <ac:spMk id="3" creationId="{6830C183-8416-E3A5-F7A8-85023E198380}"/>
          </ac:spMkLst>
        </pc:spChg>
        <pc:spChg chg="del">
          <ac:chgData name="Caleb Fustos" userId="2bb823fff4b13b27" providerId="LiveId" clId="{4C74A635-ADD2-46FD-AF74-5CE29E64CF50}" dt="2025-02-17T03:27:16.979" v="3066" actId="700"/>
          <ac:spMkLst>
            <pc:docMk/>
            <pc:sldMk cId="1505502935" sldId="263"/>
            <ac:spMk id="4" creationId="{04D1EDB5-D449-89E5-0868-69CC184B7C6A}"/>
          </ac:spMkLst>
        </pc:spChg>
        <pc:spChg chg="add mod ord">
          <ac:chgData name="Caleb Fustos" userId="2bb823fff4b13b27" providerId="LiveId" clId="{4C74A635-ADD2-46FD-AF74-5CE29E64CF50}" dt="2025-02-17T03:27:23.200" v="3077" actId="5793"/>
          <ac:spMkLst>
            <pc:docMk/>
            <pc:sldMk cId="1505502935" sldId="263"/>
            <ac:spMk id="5" creationId="{2DF05650-DB60-6219-C3E0-A6C4EFB045F2}"/>
          </ac:spMkLst>
        </pc:spChg>
        <pc:spChg chg="add del mod ord">
          <ac:chgData name="Caleb Fustos" userId="2bb823fff4b13b27" providerId="LiveId" clId="{4C74A635-ADD2-46FD-AF74-5CE29E64CF50}" dt="2025-02-17T03:27:34.698" v="3081"/>
          <ac:spMkLst>
            <pc:docMk/>
            <pc:sldMk cId="1505502935" sldId="263"/>
            <ac:spMk id="6" creationId="{D71892A5-7E38-B6B4-23AC-4D080DAC4092}"/>
          </ac:spMkLst>
        </pc:spChg>
        <pc:spChg chg="add mod">
          <ac:chgData name="Caleb Fustos" userId="2bb823fff4b13b27" providerId="LiveId" clId="{4C74A635-ADD2-46FD-AF74-5CE29E64CF50}" dt="2025-02-17T03:27:34.667" v="3079"/>
          <ac:spMkLst>
            <pc:docMk/>
            <pc:sldMk cId="1505502935" sldId="263"/>
            <ac:spMk id="7" creationId="{27D1C36E-DFD3-7C45-FDC1-37739AB7CA82}"/>
          </ac:spMkLst>
        </pc:spChg>
      </pc:sldChg>
    </pc:docChg>
  </pc:docChgLst>
</pc:chgInfo>
</file>

<file path=ppt/diagrams/_rels/data2.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2.png"/><Relationship Id="rId7" Type="http://schemas.openxmlformats.org/officeDocument/2006/relationships/image" Target="../media/image12.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2.png"/><Relationship Id="rId7" Type="http://schemas.openxmlformats.org/officeDocument/2006/relationships/image" Target="../media/image12.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88C204E-A70C-44D1-B0BC-EE1816826B73}" type="doc">
      <dgm:prSet loTypeId="urn:microsoft.com/office/officeart/2005/8/layout/hierarchy1" loCatId="hierarchy" qsTypeId="urn:microsoft.com/office/officeart/2005/8/quickstyle/simple1" qsCatId="simple" csTypeId="urn:microsoft.com/office/officeart/2005/8/colors/colorful2" csCatId="colorful" phldr="1"/>
      <dgm:spPr/>
      <dgm:t>
        <a:bodyPr/>
        <a:lstStyle/>
        <a:p>
          <a:endParaRPr lang="en-US"/>
        </a:p>
      </dgm:t>
    </dgm:pt>
    <dgm:pt modelId="{0523FE7C-E73B-40DB-828C-BA051E53D82F}">
      <dgm:prSet/>
      <dgm:spPr/>
      <dgm:t>
        <a:bodyPr/>
        <a:lstStyle/>
        <a:p>
          <a:r>
            <a:rPr lang="en-US" dirty="0"/>
            <a:t>Pager rotation duties are another term for being on call. The reason for the name is to refer to the device that was used to get ahold of those on call prior to the large adaptation of the cell phone. The device was a pager and would be able to give you a message about some need that work had, which is very similar to just getting a text. </a:t>
          </a:r>
        </a:p>
      </dgm:t>
    </dgm:pt>
    <dgm:pt modelId="{C3954FB2-2338-46B3-99BA-C75BC1FF3586}" type="parTrans" cxnId="{31287778-ADC2-47BC-B89F-3D04992465B0}">
      <dgm:prSet/>
      <dgm:spPr/>
      <dgm:t>
        <a:bodyPr/>
        <a:lstStyle/>
        <a:p>
          <a:endParaRPr lang="en-US"/>
        </a:p>
      </dgm:t>
    </dgm:pt>
    <dgm:pt modelId="{6F40DCAD-AB5F-4FAF-B863-7AC7051D7610}" type="sibTrans" cxnId="{31287778-ADC2-47BC-B89F-3D04992465B0}">
      <dgm:prSet/>
      <dgm:spPr/>
      <dgm:t>
        <a:bodyPr/>
        <a:lstStyle/>
        <a:p>
          <a:endParaRPr lang="en-US"/>
        </a:p>
      </dgm:t>
    </dgm:pt>
    <dgm:pt modelId="{3CD4E7C4-219B-4960-8E52-101511BE6C7A}">
      <dgm:prSet/>
      <dgm:spPr/>
      <dgm:t>
        <a:bodyPr/>
        <a:lstStyle/>
        <a:p>
          <a:r>
            <a:rPr lang="en-US" dirty="0"/>
            <a:t>What does it mean to be on call? Being on call is when you are available to fix issues, regardless of whether you are on the clock or not. This is necessary in cases where 24/7 coverage is needed for the job at hand. In relation to dev ops, your role would be to handle the system errors that have been deemed critical enough to require immediate response. </a:t>
          </a:r>
        </a:p>
      </dgm:t>
    </dgm:pt>
    <dgm:pt modelId="{B7A6C704-B2D7-41F2-98ED-14DDE9D8C5C1}" type="parTrans" cxnId="{41008420-9DDA-40DE-B1BB-1E6B08C7A1D9}">
      <dgm:prSet/>
      <dgm:spPr/>
      <dgm:t>
        <a:bodyPr/>
        <a:lstStyle/>
        <a:p>
          <a:endParaRPr lang="en-US"/>
        </a:p>
      </dgm:t>
    </dgm:pt>
    <dgm:pt modelId="{920F1494-2B0A-43DC-BD4E-5180E8C13545}" type="sibTrans" cxnId="{41008420-9DDA-40DE-B1BB-1E6B08C7A1D9}">
      <dgm:prSet/>
      <dgm:spPr/>
      <dgm:t>
        <a:bodyPr/>
        <a:lstStyle/>
        <a:p>
          <a:endParaRPr lang="en-US"/>
        </a:p>
      </dgm:t>
    </dgm:pt>
    <dgm:pt modelId="{7028E157-FEAE-45CA-B662-1BDB4CC16331}" type="pres">
      <dgm:prSet presAssocID="{A88C204E-A70C-44D1-B0BC-EE1816826B73}" presName="hierChild1" presStyleCnt="0">
        <dgm:presLayoutVars>
          <dgm:chPref val="1"/>
          <dgm:dir/>
          <dgm:animOne val="branch"/>
          <dgm:animLvl val="lvl"/>
          <dgm:resizeHandles/>
        </dgm:presLayoutVars>
      </dgm:prSet>
      <dgm:spPr/>
    </dgm:pt>
    <dgm:pt modelId="{E7092094-9220-457A-AEEB-558B7C39F489}" type="pres">
      <dgm:prSet presAssocID="{0523FE7C-E73B-40DB-828C-BA051E53D82F}" presName="hierRoot1" presStyleCnt="0"/>
      <dgm:spPr/>
    </dgm:pt>
    <dgm:pt modelId="{A7546D09-6A64-47C4-B076-E61127635795}" type="pres">
      <dgm:prSet presAssocID="{0523FE7C-E73B-40DB-828C-BA051E53D82F}" presName="composite" presStyleCnt="0"/>
      <dgm:spPr/>
    </dgm:pt>
    <dgm:pt modelId="{4E302E89-7536-4ED5-B3AE-3B15A23A832A}" type="pres">
      <dgm:prSet presAssocID="{0523FE7C-E73B-40DB-828C-BA051E53D82F}" presName="background" presStyleLbl="node0" presStyleIdx="0" presStyleCnt="2"/>
      <dgm:spPr/>
    </dgm:pt>
    <dgm:pt modelId="{A01FF59D-59A3-4B52-9881-6F7531844C37}" type="pres">
      <dgm:prSet presAssocID="{0523FE7C-E73B-40DB-828C-BA051E53D82F}" presName="text" presStyleLbl="fgAcc0" presStyleIdx="0" presStyleCnt="2">
        <dgm:presLayoutVars>
          <dgm:chPref val="3"/>
        </dgm:presLayoutVars>
      </dgm:prSet>
      <dgm:spPr/>
    </dgm:pt>
    <dgm:pt modelId="{D4A301DC-19B0-4569-98F5-073347FDC3FE}" type="pres">
      <dgm:prSet presAssocID="{0523FE7C-E73B-40DB-828C-BA051E53D82F}" presName="hierChild2" presStyleCnt="0"/>
      <dgm:spPr/>
    </dgm:pt>
    <dgm:pt modelId="{558C3B99-CFA5-471E-A0EC-BB5C80977D09}" type="pres">
      <dgm:prSet presAssocID="{3CD4E7C4-219B-4960-8E52-101511BE6C7A}" presName="hierRoot1" presStyleCnt="0"/>
      <dgm:spPr/>
    </dgm:pt>
    <dgm:pt modelId="{27052EB0-C431-40F3-ABB4-37F1F533575B}" type="pres">
      <dgm:prSet presAssocID="{3CD4E7C4-219B-4960-8E52-101511BE6C7A}" presName="composite" presStyleCnt="0"/>
      <dgm:spPr/>
    </dgm:pt>
    <dgm:pt modelId="{263A1333-56BB-4094-8E9C-6EAD062BE236}" type="pres">
      <dgm:prSet presAssocID="{3CD4E7C4-219B-4960-8E52-101511BE6C7A}" presName="background" presStyleLbl="node0" presStyleIdx="1" presStyleCnt="2"/>
      <dgm:spPr/>
    </dgm:pt>
    <dgm:pt modelId="{1A32888A-42D0-498B-96A2-31BDD7740547}" type="pres">
      <dgm:prSet presAssocID="{3CD4E7C4-219B-4960-8E52-101511BE6C7A}" presName="text" presStyleLbl="fgAcc0" presStyleIdx="1" presStyleCnt="2">
        <dgm:presLayoutVars>
          <dgm:chPref val="3"/>
        </dgm:presLayoutVars>
      </dgm:prSet>
      <dgm:spPr/>
    </dgm:pt>
    <dgm:pt modelId="{41C73A86-C673-4257-9275-C66C8153B0F9}" type="pres">
      <dgm:prSet presAssocID="{3CD4E7C4-219B-4960-8E52-101511BE6C7A}" presName="hierChild2" presStyleCnt="0"/>
      <dgm:spPr/>
    </dgm:pt>
  </dgm:ptLst>
  <dgm:cxnLst>
    <dgm:cxn modelId="{41008420-9DDA-40DE-B1BB-1E6B08C7A1D9}" srcId="{A88C204E-A70C-44D1-B0BC-EE1816826B73}" destId="{3CD4E7C4-219B-4960-8E52-101511BE6C7A}" srcOrd="1" destOrd="0" parTransId="{B7A6C704-B2D7-41F2-98ED-14DDE9D8C5C1}" sibTransId="{920F1494-2B0A-43DC-BD4E-5180E8C13545}"/>
    <dgm:cxn modelId="{31287778-ADC2-47BC-B89F-3D04992465B0}" srcId="{A88C204E-A70C-44D1-B0BC-EE1816826B73}" destId="{0523FE7C-E73B-40DB-828C-BA051E53D82F}" srcOrd="0" destOrd="0" parTransId="{C3954FB2-2338-46B3-99BA-C75BC1FF3586}" sibTransId="{6F40DCAD-AB5F-4FAF-B863-7AC7051D7610}"/>
    <dgm:cxn modelId="{639D8984-100F-4B1F-9E20-42D403490D7B}" type="presOf" srcId="{0523FE7C-E73B-40DB-828C-BA051E53D82F}" destId="{A01FF59D-59A3-4B52-9881-6F7531844C37}" srcOrd="0" destOrd="0" presId="urn:microsoft.com/office/officeart/2005/8/layout/hierarchy1"/>
    <dgm:cxn modelId="{60150F96-A34B-4F0A-942D-3A2607858A03}" type="presOf" srcId="{3CD4E7C4-219B-4960-8E52-101511BE6C7A}" destId="{1A32888A-42D0-498B-96A2-31BDD7740547}" srcOrd="0" destOrd="0" presId="urn:microsoft.com/office/officeart/2005/8/layout/hierarchy1"/>
    <dgm:cxn modelId="{2CF14AA9-0CB6-4096-8894-59A9A2E14B6B}" type="presOf" srcId="{A88C204E-A70C-44D1-B0BC-EE1816826B73}" destId="{7028E157-FEAE-45CA-B662-1BDB4CC16331}" srcOrd="0" destOrd="0" presId="urn:microsoft.com/office/officeart/2005/8/layout/hierarchy1"/>
    <dgm:cxn modelId="{A8FF89A6-5E3B-48FF-B806-CE83D89876F5}" type="presParOf" srcId="{7028E157-FEAE-45CA-B662-1BDB4CC16331}" destId="{E7092094-9220-457A-AEEB-558B7C39F489}" srcOrd="0" destOrd="0" presId="urn:microsoft.com/office/officeart/2005/8/layout/hierarchy1"/>
    <dgm:cxn modelId="{4F90C2F2-C7C2-41DF-AE4B-6AB53FF7DF26}" type="presParOf" srcId="{E7092094-9220-457A-AEEB-558B7C39F489}" destId="{A7546D09-6A64-47C4-B076-E61127635795}" srcOrd="0" destOrd="0" presId="urn:microsoft.com/office/officeart/2005/8/layout/hierarchy1"/>
    <dgm:cxn modelId="{31014AE6-B6D1-4E03-AEC2-BA32671A83CE}" type="presParOf" srcId="{A7546D09-6A64-47C4-B076-E61127635795}" destId="{4E302E89-7536-4ED5-B3AE-3B15A23A832A}" srcOrd="0" destOrd="0" presId="urn:microsoft.com/office/officeart/2005/8/layout/hierarchy1"/>
    <dgm:cxn modelId="{D81AAEA1-321F-4768-8F76-40EB631A718D}" type="presParOf" srcId="{A7546D09-6A64-47C4-B076-E61127635795}" destId="{A01FF59D-59A3-4B52-9881-6F7531844C37}" srcOrd="1" destOrd="0" presId="urn:microsoft.com/office/officeart/2005/8/layout/hierarchy1"/>
    <dgm:cxn modelId="{E23E6D77-091B-47EE-B98D-28E009817EB8}" type="presParOf" srcId="{E7092094-9220-457A-AEEB-558B7C39F489}" destId="{D4A301DC-19B0-4569-98F5-073347FDC3FE}" srcOrd="1" destOrd="0" presId="urn:microsoft.com/office/officeart/2005/8/layout/hierarchy1"/>
    <dgm:cxn modelId="{471D9168-B58B-457B-9FF1-D40A4007DF06}" type="presParOf" srcId="{7028E157-FEAE-45CA-B662-1BDB4CC16331}" destId="{558C3B99-CFA5-471E-A0EC-BB5C80977D09}" srcOrd="1" destOrd="0" presId="urn:microsoft.com/office/officeart/2005/8/layout/hierarchy1"/>
    <dgm:cxn modelId="{E96B7EEC-6483-4475-9D2B-A4076B7D73B3}" type="presParOf" srcId="{558C3B99-CFA5-471E-A0EC-BB5C80977D09}" destId="{27052EB0-C431-40F3-ABB4-37F1F533575B}" srcOrd="0" destOrd="0" presId="urn:microsoft.com/office/officeart/2005/8/layout/hierarchy1"/>
    <dgm:cxn modelId="{8186B14B-FE4E-47E0-8C2A-B19983028270}" type="presParOf" srcId="{27052EB0-C431-40F3-ABB4-37F1F533575B}" destId="{263A1333-56BB-4094-8E9C-6EAD062BE236}" srcOrd="0" destOrd="0" presId="urn:microsoft.com/office/officeart/2005/8/layout/hierarchy1"/>
    <dgm:cxn modelId="{296D5F2E-13C5-498B-87E4-2E1B7F4964D2}" type="presParOf" srcId="{27052EB0-C431-40F3-ABB4-37F1F533575B}" destId="{1A32888A-42D0-498B-96A2-31BDD7740547}" srcOrd="1" destOrd="0" presId="urn:microsoft.com/office/officeart/2005/8/layout/hierarchy1"/>
    <dgm:cxn modelId="{99CDEDCD-6769-45C7-B90C-5452786E5191}" type="presParOf" srcId="{558C3B99-CFA5-471E-A0EC-BB5C80977D09}" destId="{41C73A86-C673-4257-9275-C66C8153B0F9}"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F19F93B-1984-4712-9B41-326B1D498604}"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30F963F3-07E0-4DD4-A242-359D7148E419}">
      <dgm:prSet/>
      <dgm:spPr/>
      <dgm:t>
        <a:bodyPr/>
        <a:lstStyle/>
        <a:p>
          <a:pPr>
            <a:lnSpc>
              <a:spcPct val="100000"/>
            </a:lnSpc>
          </a:pPr>
          <a:r>
            <a:rPr lang="en-US"/>
            <a:t>On call rotations are a necessary tool in many different industries. Consider your feelings towards this requirement when thinking about jobs you take and if they use this tool. </a:t>
          </a:r>
        </a:p>
      </dgm:t>
    </dgm:pt>
    <dgm:pt modelId="{0CC3FE89-A8F6-4524-8417-B757D5D596EC}" type="parTrans" cxnId="{8E52A525-2FC7-4728-AC81-A6C9E1E3F5B6}">
      <dgm:prSet/>
      <dgm:spPr/>
      <dgm:t>
        <a:bodyPr/>
        <a:lstStyle/>
        <a:p>
          <a:endParaRPr lang="en-US"/>
        </a:p>
      </dgm:t>
    </dgm:pt>
    <dgm:pt modelId="{AA59E5C1-29B6-4EB3-BA6B-F78D7889B95B}" type="sibTrans" cxnId="{8E52A525-2FC7-4728-AC81-A6C9E1E3F5B6}">
      <dgm:prSet/>
      <dgm:spPr/>
      <dgm:t>
        <a:bodyPr/>
        <a:lstStyle/>
        <a:p>
          <a:pPr>
            <a:lnSpc>
              <a:spcPct val="100000"/>
            </a:lnSpc>
          </a:pPr>
          <a:endParaRPr lang="en-US"/>
        </a:p>
      </dgm:t>
    </dgm:pt>
    <dgm:pt modelId="{5BEDEF98-501D-43A7-9B99-C4D40FE2D8ED}">
      <dgm:prSet/>
      <dgm:spPr/>
      <dgm:t>
        <a:bodyPr/>
        <a:lstStyle/>
        <a:p>
          <a:pPr>
            <a:lnSpc>
              <a:spcPct val="100000"/>
            </a:lnSpc>
          </a:pPr>
          <a:r>
            <a:rPr lang="en-US"/>
            <a:t>Ensure you have planned out how to handle on call events before implementing the guideline with the team.</a:t>
          </a:r>
        </a:p>
      </dgm:t>
    </dgm:pt>
    <dgm:pt modelId="{17913EA4-1087-4F30-A1B2-187F34D9EAB1}" type="parTrans" cxnId="{D26B4D43-5903-41F5-8E88-FD668A555A39}">
      <dgm:prSet/>
      <dgm:spPr/>
      <dgm:t>
        <a:bodyPr/>
        <a:lstStyle/>
        <a:p>
          <a:endParaRPr lang="en-US"/>
        </a:p>
      </dgm:t>
    </dgm:pt>
    <dgm:pt modelId="{E612C1B7-7498-4330-961E-30F5BD2D55E9}" type="sibTrans" cxnId="{D26B4D43-5903-41F5-8E88-FD668A555A39}">
      <dgm:prSet/>
      <dgm:spPr/>
      <dgm:t>
        <a:bodyPr/>
        <a:lstStyle/>
        <a:p>
          <a:pPr>
            <a:lnSpc>
              <a:spcPct val="100000"/>
            </a:lnSpc>
          </a:pPr>
          <a:endParaRPr lang="en-US"/>
        </a:p>
      </dgm:t>
    </dgm:pt>
    <dgm:pt modelId="{FCF24E55-ACCB-470A-8943-F9513742B3A3}">
      <dgm:prSet/>
      <dgm:spPr/>
      <dgm:t>
        <a:bodyPr/>
        <a:lstStyle/>
        <a:p>
          <a:pPr>
            <a:lnSpc>
              <a:spcPct val="100000"/>
            </a:lnSpc>
          </a:pPr>
          <a:r>
            <a:rPr lang="en-US"/>
            <a:t>Make sure all members of the team are trained on the correct procedures.</a:t>
          </a:r>
        </a:p>
      </dgm:t>
    </dgm:pt>
    <dgm:pt modelId="{D6BCCF5F-8D0C-43B9-B3A5-337EB1B357FC}" type="parTrans" cxnId="{9D5AD676-AC0D-46D1-A0F5-F0E0D8E23239}">
      <dgm:prSet/>
      <dgm:spPr/>
      <dgm:t>
        <a:bodyPr/>
        <a:lstStyle/>
        <a:p>
          <a:endParaRPr lang="en-US"/>
        </a:p>
      </dgm:t>
    </dgm:pt>
    <dgm:pt modelId="{314F0B2F-ECF7-46FA-B6A4-DCA0BC26C24E}" type="sibTrans" cxnId="{9D5AD676-AC0D-46D1-A0F5-F0E0D8E23239}">
      <dgm:prSet/>
      <dgm:spPr/>
      <dgm:t>
        <a:bodyPr/>
        <a:lstStyle/>
        <a:p>
          <a:pPr>
            <a:lnSpc>
              <a:spcPct val="100000"/>
            </a:lnSpc>
          </a:pPr>
          <a:endParaRPr lang="en-US"/>
        </a:p>
      </dgm:t>
    </dgm:pt>
    <dgm:pt modelId="{171D5E82-3A99-4CB8-9612-280669D01F96}">
      <dgm:prSet/>
      <dgm:spPr/>
      <dgm:t>
        <a:bodyPr/>
        <a:lstStyle/>
        <a:p>
          <a:pPr>
            <a:lnSpc>
              <a:spcPct val="100000"/>
            </a:lnSpc>
          </a:pPr>
          <a:r>
            <a:rPr lang="en-US"/>
            <a:t>Watch out for members of the team and signs of burn out help each other avoid remaining on call for too long.</a:t>
          </a:r>
        </a:p>
      </dgm:t>
    </dgm:pt>
    <dgm:pt modelId="{EB307E25-63D2-49FF-B140-4F08B53F3D83}" type="parTrans" cxnId="{F5DF434F-2A16-420A-A20E-54DFA3897D77}">
      <dgm:prSet/>
      <dgm:spPr/>
      <dgm:t>
        <a:bodyPr/>
        <a:lstStyle/>
        <a:p>
          <a:endParaRPr lang="en-US"/>
        </a:p>
      </dgm:t>
    </dgm:pt>
    <dgm:pt modelId="{3FB624CC-DECB-4792-90A2-85FDD4F9C9BC}" type="sibTrans" cxnId="{F5DF434F-2A16-420A-A20E-54DFA3897D77}">
      <dgm:prSet/>
      <dgm:spPr/>
      <dgm:t>
        <a:bodyPr/>
        <a:lstStyle/>
        <a:p>
          <a:endParaRPr lang="en-US"/>
        </a:p>
      </dgm:t>
    </dgm:pt>
    <dgm:pt modelId="{DF2B73C2-9F81-4BAE-B207-2E0EC77E178A}" type="pres">
      <dgm:prSet presAssocID="{FF19F93B-1984-4712-9B41-326B1D498604}" presName="root" presStyleCnt="0">
        <dgm:presLayoutVars>
          <dgm:dir/>
          <dgm:resizeHandles val="exact"/>
        </dgm:presLayoutVars>
      </dgm:prSet>
      <dgm:spPr/>
    </dgm:pt>
    <dgm:pt modelId="{8987A4BB-EA6C-4D77-B812-A0455BD2A44E}" type="pres">
      <dgm:prSet presAssocID="{FF19F93B-1984-4712-9B41-326B1D498604}" presName="container" presStyleCnt="0">
        <dgm:presLayoutVars>
          <dgm:dir/>
          <dgm:resizeHandles val="exact"/>
        </dgm:presLayoutVars>
      </dgm:prSet>
      <dgm:spPr/>
    </dgm:pt>
    <dgm:pt modelId="{4472304C-8AD8-4C99-A22A-DB733A8521DA}" type="pres">
      <dgm:prSet presAssocID="{30F963F3-07E0-4DD4-A242-359D7148E419}" presName="compNode" presStyleCnt="0"/>
      <dgm:spPr/>
    </dgm:pt>
    <dgm:pt modelId="{E78A193E-87A0-4C2A-A8A7-96EFD1EE7739}" type="pres">
      <dgm:prSet presAssocID="{30F963F3-07E0-4DD4-A242-359D7148E419}" presName="iconBgRect" presStyleLbl="bgShp" presStyleIdx="0" presStyleCnt="4"/>
      <dgm:spPr/>
    </dgm:pt>
    <dgm:pt modelId="{EF59460A-EA00-4D6C-9981-8F81EB924A63}" type="pres">
      <dgm:prSet presAssocID="{30F963F3-07E0-4DD4-A242-359D7148E41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Welder"/>
        </a:ext>
      </dgm:extLst>
    </dgm:pt>
    <dgm:pt modelId="{C5FB0E33-1340-4AC3-94C4-8E7E7BD8BA29}" type="pres">
      <dgm:prSet presAssocID="{30F963F3-07E0-4DD4-A242-359D7148E419}" presName="spaceRect" presStyleCnt="0"/>
      <dgm:spPr/>
    </dgm:pt>
    <dgm:pt modelId="{5D7959D4-EDFE-40F6-B3FC-891A97AEB9FE}" type="pres">
      <dgm:prSet presAssocID="{30F963F3-07E0-4DD4-A242-359D7148E419}" presName="textRect" presStyleLbl="revTx" presStyleIdx="0" presStyleCnt="4">
        <dgm:presLayoutVars>
          <dgm:chMax val="1"/>
          <dgm:chPref val="1"/>
        </dgm:presLayoutVars>
      </dgm:prSet>
      <dgm:spPr/>
    </dgm:pt>
    <dgm:pt modelId="{8487DB88-1808-4E04-8B5F-DF06F4A3F333}" type="pres">
      <dgm:prSet presAssocID="{AA59E5C1-29B6-4EB3-BA6B-F78D7889B95B}" presName="sibTrans" presStyleLbl="sibTrans2D1" presStyleIdx="0" presStyleCnt="0"/>
      <dgm:spPr/>
    </dgm:pt>
    <dgm:pt modelId="{71EA2041-1D89-4CE2-9201-85F6143BF807}" type="pres">
      <dgm:prSet presAssocID="{5BEDEF98-501D-43A7-9B99-C4D40FE2D8ED}" presName="compNode" presStyleCnt="0"/>
      <dgm:spPr/>
    </dgm:pt>
    <dgm:pt modelId="{77BDEC58-E782-4E77-BA81-2006CB64834B}" type="pres">
      <dgm:prSet presAssocID="{5BEDEF98-501D-43A7-9B99-C4D40FE2D8ED}" presName="iconBgRect" presStyleLbl="bgShp" presStyleIdx="1" presStyleCnt="4"/>
      <dgm:spPr/>
    </dgm:pt>
    <dgm:pt modelId="{05ECD31F-D7E8-4003-8BAB-618A1FAC56A6}" type="pres">
      <dgm:prSet presAssocID="{5BEDEF98-501D-43A7-9B99-C4D40FE2D8ED}"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Call center"/>
        </a:ext>
      </dgm:extLst>
    </dgm:pt>
    <dgm:pt modelId="{1A51AB38-D3E3-47AA-AEAD-241FB715A90F}" type="pres">
      <dgm:prSet presAssocID="{5BEDEF98-501D-43A7-9B99-C4D40FE2D8ED}" presName="spaceRect" presStyleCnt="0"/>
      <dgm:spPr/>
    </dgm:pt>
    <dgm:pt modelId="{71D9CD2C-3A79-4C48-9379-7232353DA77E}" type="pres">
      <dgm:prSet presAssocID="{5BEDEF98-501D-43A7-9B99-C4D40FE2D8ED}" presName="textRect" presStyleLbl="revTx" presStyleIdx="1" presStyleCnt="4">
        <dgm:presLayoutVars>
          <dgm:chMax val="1"/>
          <dgm:chPref val="1"/>
        </dgm:presLayoutVars>
      </dgm:prSet>
      <dgm:spPr/>
    </dgm:pt>
    <dgm:pt modelId="{13223E9A-6E65-48B5-8882-5E48B89BC2D7}" type="pres">
      <dgm:prSet presAssocID="{E612C1B7-7498-4330-961E-30F5BD2D55E9}" presName="sibTrans" presStyleLbl="sibTrans2D1" presStyleIdx="0" presStyleCnt="0"/>
      <dgm:spPr/>
    </dgm:pt>
    <dgm:pt modelId="{3B2C6B4F-54DB-4380-BDFB-41194C70DD41}" type="pres">
      <dgm:prSet presAssocID="{FCF24E55-ACCB-470A-8943-F9513742B3A3}" presName="compNode" presStyleCnt="0"/>
      <dgm:spPr/>
    </dgm:pt>
    <dgm:pt modelId="{3F0D05E1-A77A-4214-A37C-7E579E27E6AE}" type="pres">
      <dgm:prSet presAssocID="{FCF24E55-ACCB-470A-8943-F9513742B3A3}" presName="iconBgRect" presStyleLbl="bgShp" presStyleIdx="2" presStyleCnt="4"/>
      <dgm:spPr/>
    </dgm:pt>
    <dgm:pt modelId="{84458A27-A3DE-4FAF-AE6D-61D927AB89C9}" type="pres">
      <dgm:prSet presAssocID="{FCF24E55-ACCB-470A-8943-F9513742B3A3}"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Group of People"/>
        </a:ext>
      </dgm:extLst>
    </dgm:pt>
    <dgm:pt modelId="{D6D70F12-1A65-4996-B1F4-1340A6A661FB}" type="pres">
      <dgm:prSet presAssocID="{FCF24E55-ACCB-470A-8943-F9513742B3A3}" presName="spaceRect" presStyleCnt="0"/>
      <dgm:spPr/>
    </dgm:pt>
    <dgm:pt modelId="{61E5D4E6-E40C-4FC9-A957-38E058790CE0}" type="pres">
      <dgm:prSet presAssocID="{FCF24E55-ACCB-470A-8943-F9513742B3A3}" presName="textRect" presStyleLbl="revTx" presStyleIdx="2" presStyleCnt="4">
        <dgm:presLayoutVars>
          <dgm:chMax val="1"/>
          <dgm:chPref val="1"/>
        </dgm:presLayoutVars>
      </dgm:prSet>
      <dgm:spPr/>
    </dgm:pt>
    <dgm:pt modelId="{0C7BE4A7-BB5B-44B6-A307-24A8490C802B}" type="pres">
      <dgm:prSet presAssocID="{314F0B2F-ECF7-46FA-B6A4-DCA0BC26C24E}" presName="sibTrans" presStyleLbl="sibTrans2D1" presStyleIdx="0" presStyleCnt="0"/>
      <dgm:spPr/>
    </dgm:pt>
    <dgm:pt modelId="{A99155E8-03B4-406F-A554-1BE813BAD343}" type="pres">
      <dgm:prSet presAssocID="{171D5E82-3A99-4CB8-9612-280669D01F96}" presName="compNode" presStyleCnt="0"/>
      <dgm:spPr/>
    </dgm:pt>
    <dgm:pt modelId="{E9A9268E-EE64-4E97-95F8-28974D25F312}" type="pres">
      <dgm:prSet presAssocID="{171D5E82-3A99-4CB8-9612-280669D01F96}" presName="iconBgRect" presStyleLbl="bgShp" presStyleIdx="3" presStyleCnt="4"/>
      <dgm:spPr/>
    </dgm:pt>
    <dgm:pt modelId="{B632E91C-C624-4C4D-9BB0-4748FBFCDBE1}" type="pres">
      <dgm:prSet presAssocID="{171D5E82-3A99-4CB8-9612-280669D01F96}"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Irritant"/>
        </a:ext>
      </dgm:extLst>
    </dgm:pt>
    <dgm:pt modelId="{ADE6AF2E-1122-4841-906F-F7C0959241DF}" type="pres">
      <dgm:prSet presAssocID="{171D5E82-3A99-4CB8-9612-280669D01F96}" presName="spaceRect" presStyleCnt="0"/>
      <dgm:spPr/>
    </dgm:pt>
    <dgm:pt modelId="{028089F4-6EE3-4BF8-8BCD-1FFFB10F69A1}" type="pres">
      <dgm:prSet presAssocID="{171D5E82-3A99-4CB8-9612-280669D01F96}" presName="textRect" presStyleLbl="revTx" presStyleIdx="3" presStyleCnt="4">
        <dgm:presLayoutVars>
          <dgm:chMax val="1"/>
          <dgm:chPref val="1"/>
        </dgm:presLayoutVars>
      </dgm:prSet>
      <dgm:spPr/>
    </dgm:pt>
  </dgm:ptLst>
  <dgm:cxnLst>
    <dgm:cxn modelId="{D395AD1B-E9C6-4B39-96C6-E6022E06F9A5}" type="presOf" srcId="{30F963F3-07E0-4DD4-A242-359D7148E419}" destId="{5D7959D4-EDFE-40F6-B3FC-891A97AEB9FE}" srcOrd="0" destOrd="0" presId="urn:microsoft.com/office/officeart/2018/2/layout/IconCircleList"/>
    <dgm:cxn modelId="{57B6B21C-636E-44FE-BDB8-F5EF3ECEBC55}" type="presOf" srcId="{FF19F93B-1984-4712-9B41-326B1D498604}" destId="{DF2B73C2-9F81-4BAE-B207-2E0EC77E178A}" srcOrd="0" destOrd="0" presId="urn:microsoft.com/office/officeart/2018/2/layout/IconCircleList"/>
    <dgm:cxn modelId="{8E52A525-2FC7-4728-AC81-A6C9E1E3F5B6}" srcId="{FF19F93B-1984-4712-9B41-326B1D498604}" destId="{30F963F3-07E0-4DD4-A242-359D7148E419}" srcOrd="0" destOrd="0" parTransId="{0CC3FE89-A8F6-4524-8417-B757D5D596EC}" sibTransId="{AA59E5C1-29B6-4EB3-BA6B-F78D7889B95B}"/>
    <dgm:cxn modelId="{D26B4D43-5903-41F5-8E88-FD668A555A39}" srcId="{FF19F93B-1984-4712-9B41-326B1D498604}" destId="{5BEDEF98-501D-43A7-9B99-C4D40FE2D8ED}" srcOrd="1" destOrd="0" parTransId="{17913EA4-1087-4F30-A1B2-187F34D9EAB1}" sibTransId="{E612C1B7-7498-4330-961E-30F5BD2D55E9}"/>
    <dgm:cxn modelId="{45792D48-3678-45A9-A588-7655D94F1DC4}" type="presOf" srcId="{171D5E82-3A99-4CB8-9612-280669D01F96}" destId="{028089F4-6EE3-4BF8-8BCD-1FFFB10F69A1}" srcOrd="0" destOrd="0" presId="urn:microsoft.com/office/officeart/2018/2/layout/IconCircleList"/>
    <dgm:cxn modelId="{F5DF434F-2A16-420A-A20E-54DFA3897D77}" srcId="{FF19F93B-1984-4712-9B41-326B1D498604}" destId="{171D5E82-3A99-4CB8-9612-280669D01F96}" srcOrd="3" destOrd="0" parTransId="{EB307E25-63D2-49FF-B140-4F08B53F3D83}" sibTransId="{3FB624CC-DECB-4792-90A2-85FDD4F9C9BC}"/>
    <dgm:cxn modelId="{9D5AD676-AC0D-46D1-A0F5-F0E0D8E23239}" srcId="{FF19F93B-1984-4712-9B41-326B1D498604}" destId="{FCF24E55-ACCB-470A-8943-F9513742B3A3}" srcOrd="2" destOrd="0" parTransId="{D6BCCF5F-8D0C-43B9-B3A5-337EB1B357FC}" sibTransId="{314F0B2F-ECF7-46FA-B6A4-DCA0BC26C24E}"/>
    <dgm:cxn modelId="{586CFD7A-7389-4206-BD86-9D95654A4773}" type="presOf" srcId="{5BEDEF98-501D-43A7-9B99-C4D40FE2D8ED}" destId="{71D9CD2C-3A79-4C48-9379-7232353DA77E}" srcOrd="0" destOrd="0" presId="urn:microsoft.com/office/officeart/2018/2/layout/IconCircleList"/>
    <dgm:cxn modelId="{D5651A8F-9ACC-4365-A94C-B187918FC0FD}" type="presOf" srcId="{314F0B2F-ECF7-46FA-B6A4-DCA0BC26C24E}" destId="{0C7BE4A7-BB5B-44B6-A307-24A8490C802B}" srcOrd="0" destOrd="0" presId="urn:microsoft.com/office/officeart/2018/2/layout/IconCircleList"/>
    <dgm:cxn modelId="{B1DCA0A2-3ED0-4E06-BDC9-EA70A69ECF89}" type="presOf" srcId="{AA59E5C1-29B6-4EB3-BA6B-F78D7889B95B}" destId="{8487DB88-1808-4E04-8B5F-DF06F4A3F333}" srcOrd="0" destOrd="0" presId="urn:microsoft.com/office/officeart/2018/2/layout/IconCircleList"/>
    <dgm:cxn modelId="{1FF331A3-B004-4724-B309-D05244988D92}" type="presOf" srcId="{FCF24E55-ACCB-470A-8943-F9513742B3A3}" destId="{61E5D4E6-E40C-4FC9-A957-38E058790CE0}" srcOrd="0" destOrd="0" presId="urn:microsoft.com/office/officeart/2018/2/layout/IconCircleList"/>
    <dgm:cxn modelId="{E0B1A1BE-EFE2-4E69-8149-783227C73ECD}" type="presOf" srcId="{E612C1B7-7498-4330-961E-30F5BD2D55E9}" destId="{13223E9A-6E65-48B5-8882-5E48B89BC2D7}" srcOrd="0" destOrd="0" presId="urn:microsoft.com/office/officeart/2018/2/layout/IconCircleList"/>
    <dgm:cxn modelId="{2AF08BCA-F4CF-4CD9-A97C-76672B65F5C9}" type="presParOf" srcId="{DF2B73C2-9F81-4BAE-B207-2E0EC77E178A}" destId="{8987A4BB-EA6C-4D77-B812-A0455BD2A44E}" srcOrd="0" destOrd="0" presId="urn:microsoft.com/office/officeart/2018/2/layout/IconCircleList"/>
    <dgm:cxn modelId="{FAA87A78-6957-48EA-88BC-60788ECE8DA9}" type="presParOf" srcId="{8987A4BB-EA6C-4D77-B812-A0455BD2A44E}" destId="{4472304C-8AD8-4C99-A22A-DB733A8521DA}" srcOrd="0" destOrd="0" presId="urn:microsoft.com/office/officeart/2018/2/layout/IconCircleList"/>
    <dgm:cxn modelId="{97635A2B-D7DE-4972-952C-7E127D491050}" type="presParOf" srcId="{4472304C-8AD8-4C99-A22A-DB733A8521DA}" destId="{E78A193E-87A0-4C2A-A8A7-96EFD1EE7739}" srcOrd="0" destOrd="0" presId="urn:microsoft.com/office/officeart/2018/2/layout/IconCircleList"/>
    <dgm:cxn modelId="{56E09914-AE0B-43A2-9BF2-17F6807C7B4A}" type="presParOf" srcId="{4472304C-8AD8-4C99-A22A-DB733A8521DA}" destId="{EF59460A-EA00-4D6C-9981-8F81EB924A63}" srcOrd="1" destOrd="0" presId="urn:microsoft.com/office/officeart/2018/2/layout/IconCircleList"/>
    <dgm:cxn modelId="{81106729-CEAB-4311-9313-4AF7BFC1F3D6}" type="presParOf" srcId="{4472304C-8AD8-4C99-A22A-DB733A8521DA}" destId="{C5FB0E33-1340-4AC3-94C4-8E7E7BD8BA29}" srcOrd="2" destOrd="0" presId="urn:microsoft.com/office/officeart/2018/2/layout/IconCircleList"/>
    <dgm:cxn modelId="{BC9457B0-E820-4C14-B5C0-D8D0BF44DDD5}" type="presParOf" srcId="{4472304C-8AD8-4C99-A22A-DB733A8521DA}" destId="{5D7959D4-EDFE-40F6-B3FC-891A97AEB9FE}" srcOrd="3" destOrd="0" presId="urn:microsoft.com/office/officeart/2018/2/layout/IconCircleList"/>
    <dgm:cxn modelId="{D1302BA0-0BE1-4C2B-99FC-2B0905F2CE1C}" type="presParOf" srcId="{8987A4BB-EA6C-4D77-B812-A0455BD2A44E}" destId="{8487DB88-1808-4E04-8B5F-DF06F4A3F333}" srcOrd="1" destOrd="0" presId="urn:microsoft.com/office/officeart/2018/2/layout/IconCircleList"/>
    <dgm:cxn modelId="{3E35C9F8-9E63-447F-ACE1-4B080B6BF423}" type="presParOf" srcId="{8987A4BB-EA6C-4D77-B812-A0455BD2A44E}" destId="{71EA2041-1D89-4CE2-9201-85F6143BF807}" srcOrd="2" destOrd="0" presId="urn:microsoft.com/office/officeart/2018/2/layout/IconCircleList"/>
    <dgm:cxn modelId="{54872878-95D3-4BB9-9025-9B7CDC4AF6FA}" type="presParOf" srcId="{71EA2041-1D89-4CE2-9201-85F6143BF807}" destId="{77BDEC58-E782-4E77-BA81-2006CB64834B}" srcOrd="0" destOrd="0" presId="urn:microsoft.com/office/officeart/2018/2/layout/IconCircleList"/>
    <dgm:cxn modelId="{EB90F37E-A34B-4DBD-9BF4-4B542313F53C}" type="presParOf" srcId="{71EA2041-1D89-4CE2-9201-85F6143BF807}" destId="{05ECD31F-D7E8-4003-8BAB-618A1FAC56A6}" srcOrd="1" destOrd="0" presId="urn:microsoft.com/office/officeart/2018/2/layout/IconCircleList"/>
    <dgm:cxn modelId="{2C63A1B8-3AF4-43E8-B082-78C9A87C101C}" type="presParOf" srcId="{71EA2041-1D89-4CE2-9201-85F6143BF807}" destId="{1A51AB38-D3E3-47AA-AEAD-241FB715A90F}" srcOrd="2" destOrd="0" presId="urn:microsoft.com/office/officeart/2018/2/layout/IconCircleList"/>
    <dgm:cxn modelId="{2C9700C3-7D14-4246-B72A-A2B3266B5A41}" type="presParOf" srcId="{71EA2041-1D89-4CE2-9201-85F6143BF807}" destId="{71D9CD2C-3A79-4C48-9379-7232353DA77E}" srcOrd="3" destOrd="0" presId="urn:microsoft.com/office/officeart/2018/2/layout/IconCircleList"/>
    <dgm:cxn modelId="{C4436B1F-61F7-4AD5-9356-62197E05E802}" type="presParOf" srcId="{8987A4BB-EA6C-4D77-B812-A0455BD2A44E}" destId="{13223E9A-6E65-48B5-8882-5E48B89BC2D7}" srcOrd="3" destOrd="0" presId="urn:microsoft.com/office/officeart/2018/2/layout/IconCircleList"/>
    <dgm:cxn modelId="{A137EA61-22A0-4FDD-9098-E7B191D51866}" type="presParOf" srcId="{8987A4BB-EA6C-4D77-B812-A0455BD2A44E}" destId="{3B2C6B4F-54DB-4380-BDFB-41194C70DD41}" srcOrd="4" destOrd="0" presId="urn:microsoft.com/office/officeart/2018/2/layout/IconCircleList"/>
    <dgm:cxn modelId="{DCB44192-5ACF-4707-8B5F-0C5AC9FB83B1}" type="presParOf" srcId="{3B2C6B4F-54DB-4380-BDFB-41194C70DD41}" destId="{3F0D05E1-A77A-4214-A37C-7E579E27E6AE}" srcOrd="0" destOrd="0" presId="urn:microsoft.com/office/officeart/2018/2/layout/IconCircleList"/>
    <dgm:cxn modelId="{A97B63B8-54D5-4C28-BEAB-50565DBA692A}" type="presParOf" srcId="{3B2C6B4F-54DB-4380-BDFB-41194C70DD41}" destId="{84458A27-A3DE-4FAF-AE6D-61D927AB89C9}" srcOrd="1" destOrd="0" presId="urn:microsoft.com/office/officeart/2018/2/layout/IconCircleList"/>
    <dgm:cxn modelId="{1F35D345-25BF-4216-9207-0C6EA847FEB9}" type="presParOf" srcId="{3B2C6B4F-54DB-4380-BDFB-41194C70DD41}" destId="{D6D70F12-1A65-4996-B1F4-1340A6A661FB}" srcOrd="2" destOrd="0" presId="urn:microsoft.com/office/officeart/2018/2/layout/IconCircleList"/>
    <dgm:cxn modelId="{1F4A4698-1075-45EA-8FB8-1758A1E7B193}" type="presParOf" srcId="{3B2C6B4F-54DB-4380-BDFB-41194C70DD41}" destId="{61E5D4E6-E40C-4FC9-A957-38E058790CE0}" srcOrd="3" destOrd="0" presId="urn:microsoft.com/office/officeart/2018/2/layout/IconCircleList"/>
    <dgm:cxn modelId="{BDE63CD3-5820-40EE-971C-BA0AC27CA4C8}" type="presParOf" srcId="{8987A4BB-EA6C-4D77-B812-A0455BD2A44E}" destId="{0C7BE4A7-BB5B-44B6-A307-24A8490C802B}" srcOrd="5" destOrd="0" presId="urn:microsoft.com/office/officeart/2018/2/layout/IconCircleList"/>
    <dgm:cxn modelId="{450564EB-0A31-48A8-B8F2-BCA2B16EDA5E}" type="presParOf" srcId="{8987A4BB-EA6C-4D77-B812-A0455BD2A44E}" destId="{A99155E8-03B4-406F-A554-1BE813BAD343}" srcOrd="6" destOrd="0" presId="urn:microsoft.com/office/officeart/2018/2/layout/IconCircleList"/>
    <dgm:cxn modelId="{B60EE6A6-7BEA-4B96-9D2E-54D08963BCB6}" type="presParOf" srcId="{A99155E8-03B4-406F-A554-1BE813BAD343}" destId="{E9A9268E-EE64-4E97-95F8-28974D25F312}" srcOrd="0" destOrd="0" presId="urn:microsoft.com/office/officeart/2018/2/layout/IconCircleList"/>
    <dgm:cxn modelId="{84D2C47D-5464-478A-A289-B7887F5114A1}" type="presParOf" srcId="{A99155E8-03B4-406F-A554-1BE813BAD343}" destId="{B632E91C-C624-4C4D-9BB0-4748FBFCDBE1}" srcOrd="1" destOrd="0" presId="urn:microsoft.com/office/officeart/2018/2/layout/IconCircleList"/>
    <dgm:cxn modelId="{E873D331-A79D-4548-902C-1F8655484D51}" type="presParOf" srcId="{A99155E8-03B4-406F-A554-1BE813BAD343}" destId="{ADE6AF2E-1122-4841-906F-F7C0959241DF}" srcOrd="2" destOrd="0" presId="urn:microsoft.com/office/officeart/2018/2/layout/IconCircleList"/>
    <dgm:cxn modelId="{CA2E94E5-89CE-4329-AD21-EE48323746AB}" type="presParOf" srcId="{A99155E8-03B4-406F-A554-1BE813BAD343}" destId="{028089F4-6EE3-4BF8-8BCD-1FFFB10F69A1}"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302E89-7536-4ED5-B3AE-3B15A23A832A}">
      <dsp:nvSpPr>
        <dsp:cNvPr id="0" name=""/>
        <dsp:cNvSpPr/>
      </dsp:nvSpPr>
      <dsp:spPr>
        <a:xfrm>
          <a:off x="1265" y="201038"/>
          <a:ext cx="4440287" cy="281958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01FF59D-59A3-4B52-9881-6F7531844C37}">
      <dsp:nvSpPr>
        <dsp:cNvPr id="0" name=""/>
        <dsp:cNvSpPr/>
      </dsp:nvSpPr>
      <dsp:spPr>
        <a:xfrm>
          <a:off x="494630" y="669735"/>
          <a:ext cx="4440287" cy="281958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Pager rotation duties are another term for being on call. The reason for the name is to refer to the device that was used to get ahold of those on call prior to the large adaptation of the cell phone. The device was a pager and would be able to give you a message about some need that work had, which is very similar to just getting a text. </a:t>
          </a:r>
        </a:p>
      </dsp:txBody>
      <dsp:txXfrm>
        <a:off x="577213" y="752318"/>
        <a:ext cx="4275121" cy="2654416"/>
      </dsp:txXfrm>
    </dsp:sp>
    <dsp:sp modelId="{263A1333-56BB-4094-8E9C-6EAD062BE236}">
      <dsp:nvSpPr>
        <dsp:cNvPr id="0" name=""/>
        <dsp:cNvSpPr/>
      </dsp:nvSpPr>
      <dsp:spPr>
        <a:xfrm>
          <a:off x="5428282" y="201038"/>
          <a:ext cx="4440287" cy="281958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A32888A-42D0-498B-96A2-31BDD7740547}">
      <dsp:nvSpPr>
        <dsp:cNvPr id="0" name=""/>
        <dsp:cNvSpPr/>
      </dsp:nvSpPr>
      <dsp:spPr>
        <a:xfrm>
          <a:off x="5921647" y="669735"/>
          <a:ext cx="4440287" cy="281958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What does it mean to be on call? Being on call is when you are available to fix issues, regardless of whether you are on the clock or not. This is necessary in cases where 24/7 coverage is needed for the job at hand. In relation to dev ops, your role would be to handle the system errors that have been deemed critical enough to require immediate response. </a:t>
          </a:r>
        </a:p>
      </dsp:txBody>
      <dsp:txXfrm>
        <a:off x="6004230" y="752318"/>
        <a:ext cx="4275121" cy="265441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8A193E-87A0-4C2A-A8A7-96EFD1EE7739}">
      <dsp:nvSpPr>
        <dsp:cNvPr id="0" name=""/>
        <dsp:cNvSpPr/>
      </dsp:nvSpPr>
      <dsp:spPr>
        <a:xfrm>
          <a:off x="275965" y="111200"/>
          <a:ext cx="1368756" cy="1368756"/>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F59460A-EA00-4D6C-9981-8F81EB924A63}">
      <dsp:nvSpPr>
        <dsp:cNvPr id="0" name=""/>
        <dsp:cNvSpPr/>
      </dsp:nvSpPr>
      <dsp:spPr>
        <a:xfrm>
          <a:off x="563403" y="398639"/>
          <a:ext cx="793878" cy="79387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D7959D4-EDFE-40F6-B3FC-891A97AEB9FE}">
      <dsp:nvSpPr>
        <dsp:cNvPr id="0" name=""/>
        <dsp:cNvSpPr/>
      </dsp:nvSpPr>
      <dsp:spPr>
        <a:xfrm>
          <a:off x="1938026" y="111200"/>
          <a:ext cx="3226353" cy="1368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100000"/>
            </a:lnSpc>
            <a:spcBef>
              <a:spcPct val="0"/>
            </a:spcBef>
            <a:spcAft>
              <a:spcPct val="35000"/>
            </a:spcAft>
            <a:buNone/>
          </a:pPr>
          <a:r>
            <a:rPr lang="en-US" sz="1500" kern="1200"/>
            <a:t>On call rotations are a necessary tool in many different industries. Consider your feelings towards this requirement when thinking about jobs you take and if they use this tool. </a:t>
          </a:r>
        </a:p>
      </dsp:txBody>
      <dsp:txXfrm>
        <a:off x="1938026" y="111200"/>
        <a:ext cx="3226353" cy="1368756"/>
      </dsp:txXfrm>
    </dsp:sp>
    <dsp:sp modelId="{77BDEC58-E782-4E77-BA81-2006CB64834B}">
      <dsp:nvSpPr>
        <dsp:cNvPr id="0" name=""/>
        <dsp:cNvSpPr/>
      </dsp:nvSpPr>
      <dsp:spPr>
        <a:xfrm>
          <a:off x="5726547" y="111200"/>
          <a:ext cx="1368756" cy="1368756"/>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5ECD31F-D7E8-4003-8BAB-618A1FAC56A6}">
      <dsp:nvSpPr>
        <dsp:cNvPr id="0" name=""/>
        <dsp:cNvSpPr/>
      </dsp:nvSpPr>
      <dsp:spPr>
        <a:xfrm>
          <a:off x="6013986" y="398639"/>
          <a:ext cx="793878" cy="79387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1D9CD2C-3A79-4C48-9379-7232353DA77E}">
      <dsp:nvSpPr>
        <dsp:cNvPr id="0" name=""/>
        <dsp:cNvSpPr/>
      </dsp:nvSpPr>
      <dsp:spPr>
        <a:xfrm>
          <a:off x="7388608" y="111200"/>
          <a:ext cx="3226353" cy="1368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100000"/>
            </a:lnSpc>
            <a:spcBef>
              <a:spcPct val="0"/>
            </a:spcBef>
            <a:spcAft>
              <a:spcPct val="35000"/>
            </a:spcAft>
            <a:buNone/>
          </a:pPr>
          <a:r>
            <a:rPr lang="en-US" sz="1500" kern="1200"/>
            <a:t>Ensure you have planned out how to handle on call events before implementing the guideline with the team.</a:t>
          </a:r>
        </a:p>
      </dsp:txBody>
      <dsp:txXfrm>
        <a:off x="7388608" y="111200"/>
        <a:ext cx="3226353" cy="1368756"/>
      </dsp:txXfrm>
    </dsp:sp>
    <dsp:sp modelId="{3F0D05E1-A77A-4214-A37C-7E579E27E6AE}">
      <dsp:nvSpPr>
        <dsp:cNvPr id="0" name=""/>
        <dsp:cNvSpPr/>
      </dsp:nvSpPr>
      <dsp:spPr>
        <a:xfrm>
          <a:off x="275965" y="2086203"/>
          <a:ext cx="1368756" cy="1368756"/>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4458A27-A3DE-4FAF-AE6D-61D927AB89C9}">
      <dsp:nvSpPr>
        <dsp:cNvPr id="0" name=""/>
        <dsp:cNvSpPr/>
      </dsp:nvSpPr>
      <dsp:spPr>
        <a:xfrm>
          <a:off x="563403" y="2373642"/>
          <a:ext cx="793878" cy="79387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1E5D4E6-E40C-4FC9-A957-38E058790CE0}">
      <dsp:nvSpPr>
        <dsp:cNvPr id="0" name=""/>
        <dsp:cNvSpPr/>
      </dsp:nvSpPr>
      <dsp:spPr>
        <a:xfrm>
          <a:off x="1938026" y="2086203"/>
          <a:ext cx="3226353" cy="1368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100000"/>
            </a:lnSpc>
            <a:spcBef>
              <a:spcPct val="0"/>
            </a:spcBef>
            <a:spcAft>
              <a:spcPct val="35000"/>
            </a:spcAft>
            <a:buNone/>
          </a:pPr>
          <a:r>
            <a:rPr lang="en-US" sz="1500" kern="1200"/>
            <a:t>Make sure all members of the team are trained on the correct procedures.</a:t>
          </a:r>
        </a:p>
      </dsp:txBody>
      <dsp:txXfrm>
        <a:off x="1938026" y="2086203"/>
        <a:ext cx="3226353" cy="1368756"/>
      </dsp:txXfrm>
    </dsp:sp>
    <dsp:sp modelId="{E9A9268E-EE64-4E97-95F8-28974D25F312}">
      <dsp:nvSpPr>
        <dsp:cNvPr id="0" name=""/>
        <dsp:cNvSpPr/>
      </dsp:nvSpPr>
      <dsp:spPr>
        <a:xfrm>
          <a:off x="5726547" y="2086203"/>
          <a:ext cx="1368756" cy="1368756"/>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632E91C-C624-4C4D-9BB0-4748FBFCDBE1}">
      <dsp:nvSpPr>
        <dsp:cNvPr id="0" name=""/>
        <dsp:cNvSpPr/>
      </dsp:nvSpPr>
      <dsp:spPr>
        <a:xfrm>
          <a:off x="6013986" y="2373642"/>
          <a:ext cx="793878" cy="793878"/>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8089F4-6EE3-4BF8-8BCD-1FFFB10F69A1}">
      <dsp:nvSpPr>
        <dsp:cNvPr id="0" name=""/>
        <dsp:cNvSpPr/>
      </dsp:nvSpPr>
      <dsp:spPr>
        <a:xfrm>
          <a:off x="7388608" y="2086203"/>
          <a:ext cx="3226353" cy="1368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100000"/>
            </a:lnSpc>
            <a:spcBef>
              <a:spcPct val="0"/>
            </a:spcBef>
            <a:spcAft>
              <a:spcPct val="35000"/>
            </a:spcAft>
            <a:buNone/>
          </a:pPr>
          <a:r>
            <a:rPr lang="en-US" sz="1500" kern="1200"/>
            <a:t>Watch out for members of the team and signs of burn out help each other avoid remaining on call for too long.</a:t>
          </a:r>
        </a:p>
      </dsp:txBody>
      <dsp:txXfrm>
        <a:off x="7388608" y="2086203"/>
        <a:ext cx="3226353" cy="136875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2.png>
</file>

<file path=ppt/media/image3.svg>
</file>

<file path=ppt/media/image4.jpeg>
</file>

<file path=ppt/media/image5.png>
</file>

<file path=ppt/media/image6.svg>
</file>

<file path=ppt/media/image7.png>
</file>

<file path=ppt/media/image8.svg>
</file>

<file path=ppt/media/image9.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640080" y="1371599"/>
            <a:ext cx="6675120" cy="2951825"/>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640080" y="4584879"/>
            <a:ext cx="667512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6444479B-705B-4489-957E-7E8A228BDFA0}" type="datetime1">
              <a:rPr lang="en-US" smtClean="0"/>
              <a:t>2/16/2025</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8216897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C07B66AD-7C08-490A-ADA4-B47E10FB2407}" type="datetime1">
              <a:rPr lang="en-US" smtClean="0"/>
              <a:t>2/16/2025</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140953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1CB3635-47E1-90D8-B693-DA85A66B3831}"/>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209219" y="640079"/>
            <a:ext cx="1811773" cy="5536884"/>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640080" y="640080"/>
            <a:ext cx="8412422" cy="553688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05B95027-4255-49E7-9841-CD21BCC99996}" type="datetime1">
              <a:rPr lang="en-US" smtClean="0"/>
              <a:t>2/16/2025</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3230604F-219C-2DEE-830E-27274CC2FE19}"/>
              </a:ext>
              <a:ext uri="{C183D7F6-B498-43B3-948B-1728B52AA6E4}">
                <adec:decorative xmlns:adec="http://schemas.microsoft.com/office/drawing/2017/decorative" val="1"/>
              </a:ext>
            </a:extLst>
          </p:cNvPr>
          <p:cNvCxnSpPr>
            <a:cxnSpLocks/>
          </p:cNvCxnSpPr>
          <p:nvPr/>
        </p:nvCxnSpPr>
        <p:spPr>
          <a:xfrm rot="5400000">
            <a:off x="10872154" y="119243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18789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9F89F774-3FA6-43B8-9241-99959C8FD463}" type="datetime1">
              <a:rPr lang="en-US" smtClean="0"/>
              <a:t>2/16/2025</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3613193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1BB59B6-79B9-97F5-AC3B-DF65899D39D8}"/>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640080" y="1291366"/>
            <a:ext cx="9214884" cy="3159974"/>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640080" y="5018567"/>
            <a:ext cx="7907079" cy="1073889"/>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F9504452-5DCC-4FE2-A5C9-8A5EF6714D65}" type="datetime1">
              <a:rPr lang="en-US" smtClean="0"/>
              <a:t>2/16/2025</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FF05EAE5-4812-F718-6D75-9627884180BF}"/>
              </a:ext>
              <a:ext uri="{C183D7F6-B498-43B3-948B-1728B52AA6E4}">
                <adec:decorative xmlns:adec="http://schemas.microsoft.com/office/drawing/2017/decorative" val="1"/>
              </a:ext>
            </a:extLst>
          </p:cNvPr>
          <p:cNvCxnSpPr>
            <a:cxnSpLocks/>
          </p:cNvCxnSpPr>
          <p:nvPr/>
        </p:nvCxnSpPr>
        <p:spPr>
          <a:xfrm>
            <a:off x="716281" y="4715234"/>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30151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640080"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318928"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E579ABC2-0180-4F3A-A895-A85BC724D472}" type="datetime1">
              <a:rPr lang="en-US" smtClean="0"/>
              <a:t>2/16/2025</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3588045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640079" y="1371599"/>
            <a:ext cx="10890929" cy="93975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640079"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640079"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318928"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318928"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6AEEA9BA-4E8F-439E-BEA4-91FBA01E3F5F}" type="datetime1">
              <a:rPr lang="en-US" smtClean="0"/>
              <a:t>2/16/2025</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067462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BE15BF18-0007-481C-AA29-413124BC3EE7}" type="datetime1">
              <a:rPr lang="en-US" smtClean="0"/>
              <a:t>2/16/2025</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0119718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49F9F0F-FB8C-5565-247C-BDCC156B5CAF}"/>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09BE9870-3748-43AD-B547-02A075CB4A1D}" type="datetime1">
              <a:rPr lang="en-US" smtClean="0"/>
              <a:t>2/16/2025</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358670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4936519" y="1031001"/>
            <a:ext cx="6594490" cy="516636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640080" y="2972168"/>
            <a:ext cx="3859397" cy="322682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558E7897-33C5-4F1A-9307-D068E37F3DC7}" type="datetime1">
              <a:rPr lang="en-US" smtClean="0"/>
              <a:t>2/16/2025</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9881907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4937760" y="1033271"/>
            <a:ext cx="6592824" cy="516636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640080" y="2972167"/>
            <a:ext cx="3859397" cy="32268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82E171BA-CC09-47C8-A6DF-F5C5CB59CEEC}" type="datetime1">
              <a:rPr lang="en-US" smtClean="0"/>
              <a:t>2/16/2025</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5724089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640079" y="1371601"/>
            <a:ext cx="10890929" cy="10972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640080" y="2633472"/>
            <a:ext cx="10890928" cy="35661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640080"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7DA38F49-B3E2-4BF0-BEC7-C30D34ABBB8D}" type="datetime1">
              <a:rPr lang="en-US" smtClean="0"/>
              <a:t>2/16/2025</a:t>
            </a:fld>
            <a:endParaRPr lang="en-US"/>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70C12960-6E85-460F-B6E3-5B82CB31AF3D}" type="slidenum">
              <a:rPr lang="en-US" smtClean="0"/>
              <a:t>‹#›</a:t>
            </a:fld>
            <a:endParaRPr lang="en-US"/>
          </a:p>
        </p:txBody>
      </p:sp>
      <p:cxnSp>
        <p:nvCxnSpPr>
          <p:cNvPr id="9" name="Straight Connector 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p:cNvCxnSpPr>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9168977"/>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59A9681A-2486-4655-A876-E26402CA2E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Video 14" descr="Rotary Phone Ringing">
            <a:extLst>
              <a:ext uri="{FF2B5EF4-FFF2-40B4-BE49-F238E27FC236}">
                <a16:creationId xmlns:a16="http://schemas.microsoft.com/office/drawing/2014/main" id="{EFABB65F-1732-9713-E23E-B6E5C979E6F8}"/>
              </a:ext>
            </a:extLst>
          </p:cNvPr>
          <p:cNvPicPr>
            <a:picLocks noChangeAspect="1"/>
          </p:cNvPicPr>
          <p:nvPr>
            <a:videoFile r:link="rId2"/>
            <p:extLst>
              <p:ext uri="{DAA4B4D4-6D71-4841-9C94-3DE7FCFB9230}">
                <p14:media xmlns:p14="http://schemas.microsoft.com/office/powerpoint/2010/main" r:embed="rId1"/>
              </p:ext>
            </p:extLst>
          </p:nvPr>
        </p:nvPicPr>
        <p:blipFill>
          <a:blip r:embed="rId4">
            <a:alphaModFix/>
          </a:blip>
          <a:srcRect t="286" r="1" b="1"/>
          <a:stretch/>
        </p:blipFill>
        <p:spPr>
          <a:xfrm>
            <a:off x="2" y="152"/>
            <a:ext cx="12191998" cy="6857848"/>
          </a:xfrm>
          <a:prstGeom prst="rect">
            <a:avLst/>
          </a:prstGeom>
        </p:spPr>
      </p:pic>
      <p:sp>
        <p:nvSpPr>
          <p:cNvPr id="16" name="Rectangle 15">
            <a:extLst>
              <a:ext uri="{FF2B5EF4-FFF2-40B4-BE49-F238E27FC236}">
                <a16:creationId xmlns:a16="http://schemas.microsoft.com/office/drawing/2014/main" id="{C9BB6818-31C2-4340-98F8-64FF7F46A4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 y="0"/>
            <a:ext cx="8543515" cy="6858000"/>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3AEB55-4BF6-A6E8-A3A6-AE236420C510}"/>
              </a:ext>
            </a:extLst>
          </p:cNvPr>
          <p:cNvSpPr>
            <a:spLocks noGrp="1"/>
          </p:cNvSpPr>
          <p:nvPr>
            <p:ph type="ctrTitle"/>
          </p:nvPr>
        </p:nvSpPr>
        <p:spPr>
          <a:xfrm>
            <a:off x="640080" y="1371600"/>
            <a:ext cx="5758629" cy="2696866"/>
          </a:xfrm>
        </p:spPr>
        <p:txBody>
          <a:bodyPr anchor="t">
            <a:normAutofit/>
          </a:bodyPr>
          <a:lstStyle/>
          <a:p>
            <a:r>
              <a:rPr lang="en-US">
                <a:solidFill>
                  <a:srgbClr val="FFFFFF"/>
                </a:solidFill>
              </a:rPr>
              <a:t>On Call Rotations</a:t>
            </a:r>
          </a:p>
        </p:txBody>
      </p:sp>
      <p:sp>
        <p:nvSpPr>
          <p:cNvPr id="3" name="Subtitle 2">
            <a:extLst>
              <a:ext uri="{FF2B5EF4-FFF2-40B4-BE49-F238E27FC236}">
                <a16:creationId xmlns:a16="http://schemas.microsoft.com/office/drawing/2014/main" id="{64A1506C-3A66-88B9-4FF8-E0EEA0981621}"/>
              </a:ext>
            </a:extLst>
          </p:cNvPr>
          <p:cNvSpPr>
            <a:spLocks noGrp="1"/>
          </p:cNvSpPr>
          <p:nvPr>
            <p:ph type="subTitle" idx="1"/>
          </p:nvPr>
        </p:nvSpPr>
        <p:spPr>
          <a:xfrm>
            <a:off x="640079" y="4584879"/>
            <a:ext cx="7078243" cy="1287887"/>
          </a:xfrm>
        </p:spPr>
        <p:txBody>
          <a:bodyPr anchor="b">
            <a:normAutofit/>
          </a:bodyPr>
          <a:lstStyle/>
          <a:p>
            <a:r>
              <a:rPr lang="en-US" dirty="0">
                <a:solidFill>
                  <a:srgbClr val="FFFFFF"/>
                </a:solidFill>
              </a:rPr>
              <a:t>Goals of on call staff and best practices.</a:t>
            </a:r>
          </a:p>
          <a:p>
            <a:r>
              <a:rPr lang="en-US" sz="1100" dirty="0">
                <a:solidFill>
                  <a:srgbClr val="FFFFFF"/>
                </a:solidFill>
              </a:rPr>
              <a:t>Caleb Stark, 2/16/2025, Module 7 Assignment 2</a:t>
            </a:r>
          </a:p>
        </p:txBody>
      </p:sp>
      <p:cxnSp>
        <p:nvCxnSpPr>
          <p:cNvPr id="13" name="Straight Connector 12">
            <a:extLst>
              <a:ext uri="{FF2B5EF4-FFF2-40B4-BE49-F238E27FC236}">
                <a16:creationId xmlns:a16="http://schemas.microsoft.com/office/drawing/2014/main" id="{F0CE0765-E93C-4D37-9D5F-D464EFB10F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805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953144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68"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5"/>
                                        </p:tgtEl>
                                      </p:cBhvr>
                                    </p:cmd>
                                  </p:childTnLst>
                                </p:cTn>
                              </p:par>
                            </p:childTnLst>
                          </p:cTn>
                        </p:par>
                      </p:childTnLst>
                    </p:cTn>
                  </p:par>
                </p:childTnLst>
              </p:cTn>
              <p:nextCondLst>
                <p:cond evt="onClick" delay="0">
                  <p:tgtEl>
                    <p:spTgt spid="15"/>
                  </p:tgtEl>
                </p:cond>
              </p:nextCondLst>
            </p:seq>
            <p:video>
              <p:cMediaNode mute="1">
                <p:cTn id="12" repeatCount="indefinite" fill="hold" display="0">
                  <p:stCondLst>
                    <p:cond delay="indefinite"/>
                  </p:stCondLst>
                </p:cTn>
                <p:tgtEl>
                  <p:spTgt spid="1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637580D-1176-4083-A9A1-BD8ED08996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45D0CA-8438-DF95-E880-D7ED8EB34640}"/>
              </a:ext>
            </a:extLst>
          </p:cNvPr>
          <p:cNvSpPr>
            <a:spLocks noGrp="1"/>
          </p:cNvSpPr>
          <p:nvPr>
            <p:ph type="title"/>
          </p:nvPr>
        </p:nvSpPr>
        <p:spPr>
          <a:xfrm>
            <a:off x="914400" y="1371600"/>
            <a:ext cx="10360152" cy="1139911"/>
          </a:xfrm>
        </p:spPr>
        <p:txBody>
          <a:bodyPr>
            <a:normAutofit/>
          </a:bodyPr>
          <a:lstStyle/>
          <a:p>
            <a:r>
              <a:rPr lang="en-US" dirty="0"/>
              <a:t>What is pager rotation duties?</a:t>
            </a:r>
          </a:p>
        </p:txBody>
      </p:sp>
      <p:cxnSp>
        <p:nvCxnSpPr>
          <p:cNvPr id="11" name="Straight Connector 10">
            <a:extLst>
              <a:ext uri="{FF2B5EF4-FFF2-40B4-BE49-F238E27FC236}">
                <a16:creationId xmlns:a16="http://schemas.microsoft.com/office/drawing/2014/main" id="{B9C96FDC-E4C2-7D8A-44BA-572E7CD9E89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1585" y="1027306"/>
            <a:ext cx="10208830" cy="0"/>
          </a:xfrm>
          <a:prstGeom prst="line">
            <a:avLst/>
          </a:prstGeom>
          <a:ln w="76200"/>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EDD8D9A7-CA3C-A994-3EBF-650F029F739F}"/>
              </a:ext>
            </a:extLst>
          </p:cNvPr>
          <p:cNvGraphicFramePr>
            <a:graphicFrameLocks noGrp="1"/>
          </p:cNvGraphicFramePr>
          <p:nvPr>
            <p:ph idx="1"/>
            <p:extLst>
              <p:ext uri="{D42A27DB-BD31-4B8C-83A1-F6EECF244321}">
                <p14:modId xmlns:p14="http://schemas.microsoft.com/office/powerpoint/2010/main" val="4256972942"/>
              </p:ext>
            </p:extLst>
          </p:nvPr>
        </p:nvGraphicFramePr>
        <p:xfrm>
          <a:off x="914400" y="2607561"/>
          <a:ext cx="10363200" cy="36903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643756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3B6BA8-A1F7-719A-4A90-66B275A094E9}"/>
              </a:ext>
            </a:extLst>
          </p:cNvPr>
          <p:cNvSpPr>
            <a:spLocks noGrp="1"/>
          </p:cNvSpPr>
          <p:nvPr>
            <p:ph type="title"/>
          </p:nvPr>
        </p:nvSpPr>
        <p:spPr>
          <a:xfrm>
            <a:off x="640079" y="1051069"/>
            <a:ext cx="7530527" cy="1097280"/>
          </a:xfrm>
        </p:spPr>
        <p:txBody>
          <a:bodyPr>
            <a:normAutofit/>
          </a:bodyPr>
          <a:lstStyle/>
          <a:p>
            <a:r>
              <a:rPr lang="en-US" dirty="0"/>
              <a:t>Implementing On Call Rotations</a:t>
            </a:r>
          </a:p>
        </p:txBody>
      </p:sp>
      <p:sp>
        <p:nvSpPr>
          <p:cNvPr id="3" name="Content Placeholder 2">
            <a:extLst>
              <a:ext uri="{FF2B5EF4-FFF2-40B4-BE49-F238E27FC236}">
                <a16:creationId xmlns:a16="http://schemas.microsoft.com/office/drawing/2014/main" id="{0D014299-24B9-2C98-5555-059ED2035278}"/>
              </a:ext>
            </a:extLst>
          </p:cNvPr>
          <p:cNvSpPr>
            <a:spLocks noGrp="1"/>
          </p:cNvSpPr>
          <p:nvPr>
            <p:ph idx="1"/>
          </p:nvPr>
        </p:nvSpPr>
        <p:spPr>
          <a:xfrm>
            <a:off x="640079" y="1759974"/>
            <a:ext cx="8209281" cy="4540242"/>
          </a:xfrm>
        </p:spPr>
        <p:txBody>
          <a:bodyPr>
            <a:normAutofit fontScale="92500" lnSpcReduction="20000"/>
          </a:bodyPr>
          <a:lstStyle/>
          <a:p>
            <a:pPr marL="0" indent="0">
              <a:lnSpc>
                <a:spcPct val="110000"/>
              </a:lnSpc>
              <a:buNone/>
            </a:pPr>
            <a:r>
              <a:rPr lang="en-US" sz="1800" dirty="0"/>
              <a:t>On call within a business has a few needs the first is staff willing to be on call, second is the creation of a rotation of those on call to avoid burn out, and third is determining what would prompt a response along with automation to notify the instance, staff.</a:t>
            </a:r>
          </a:p>
          <a:p>
            <a:pPr marL="0" indent="0">
              <a:lnSpc>
                <a:spcPct val="110000"/>
              </a:lnSpc>
              <a:buNone/>
            </a:pPr>
            <a:r>
              <a:rPr lang="en-US" sz="1800" dirty="0"/>
              <a:t>Getting staff by in may be difficult depending on the job and expectations provided at employment. Not all people will be okay with being on call and that is okay but does mean you may be limited in opportunity's,</a:t>
            </a:r>
          </a:p>
          <a:p>
            <a:pPr marL="0" indent="0">
              <a:lnSpc>
                <a:spcPct val="110000"/>
              </a:lnSpc>
              <a:buNone/>
            </a:pPr>
            <a:r>
              <a:rPr lang="en-US" sz="1800" dirty="0"/>
              <a:t>Rotation is important to avoid members of the team getting alert fatigue along with overall burn out from feeling like they need to be available 24/7. Utilizing software is a great way to accomplish this task and gives you the opportunity to have an auto updating schedule for your organization.</a:t>
            </a:r>
          </a:p>
          <a:p>
            <a:pPr marL="0" indent="0">
              <a:lnSpc>
                <a:spcPct val="110000"/>
              </a:lnSpc>
              <a:buNone/>
            </a:pPr>
            <a:r>
              <a:rPr lang="en-US" sz="1800" dirty="0"/>
              <a:t>Finally determining what constitutes an escalation is very important. For instance, if a service on a site goes down or stops working but the rest of the site works fine, and the down portion of the site has minimal impact you may not require an instant response. On the other hand, if that whole site goes down that may require an immediate response. Determining these points along with automating the alerts can be key to a successful on call plan. (</a:t>
            </a:r>
            <a:r>
              <a:rPr lang="en-US" sz="1800" dirty="0" err="1"/>
              <a:t>Pagerduty</a:t>
            </a:r>
            <a:r>
              <a:rPr lang="en-US" sz="1800" dirty="0"/>
              <a:t>, n.d.)</a:t>
            </a:r>
          </a:p>
        </p:txBody>
      </p:sp>
      <p:cxnSp>
        <p:nvCxnSpPr>
          <p:cNvPr id="12" name="Straight Connector 11">
            <a:extLst>
              <a:ext uri="{FF2B5EF4-FFF2-40B4-BE49-F238E27FC236}">
                <a16:creationId xmlns:a16="http://schemas.microsoft.com/office/drawing/2014/main" id="{753FE100-D0AB-4AE2-824B-60CFA31EC6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7" name="Graphic 6" descr="Call center">
            <a:extLst>
              <a:ext uri="{FF2B5EF4-FFF2-40B4-BE49-F238E27FC236}">
                <a16:creationId xmlns:a16="http://schemas.microsoft.com/office/drawing/2014/main" id="{31F8BFCD-A55A-FFB5-7ED4-08F3962540F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385460" y="1759974"/>
            <a:ext cx="4375829" cy="4375829"/>
          </a:xfrm>
          <a:prstGeom prst="rect">
            <a:avLst/>
          </a:prstGeom>
        </p:spPr>
      </p:pic>
    </p:spTree>
    <p:extLst>
      <p:ext uri="{BB962C8B-B14F-4D97-AF65-F5344CB8AC3E}">
        <p14:creationId xmlns:p14="http://schemas.microsoft.com/office/powerpoint/2010/main" val="22795172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Hands-on top of each other">
            <a:extLst>
              <a:ext uri="{FF2B5EF4-FFF2-40B4-BE49-F238E27FC236}">
                <a16:creationId xmlns:a16="http://schemas.microsoft.com/office/drawing/2014/main" id="{735B3CE6-E6A8-0E17-16BF-4E90608400CC}"/>
              </a:ext>
            </a:extLst>
          </p:cNvPr>
          <p:cNvPicPr>
            <a:picLocks noChangeAspect="1"/>
          </p:cNvPicPr>
          <p:nvPr/>
        </p:nvPicPr>
        <p:blipFill>
          <a:blip r:embed="rId2"/>
          <a:srcRect l="55854" r="13156" b="1"/>
          <a:stretch/>
        </p:blipFill>
        <p:spPr>
          <a:xfrm>
            <a:off x="20" y="10"/>
            <a:ext cx="4857871" cy="6857990"/>
          </a:xfrm>
          <a:prstGeom prst="rect">
            <a:avLst/>
          </a:prstGeom>
        </p:spPr>
      </p:pic>
      <p:cxnSp>
        <p:nvCxnSpPr>
          <p:cNvPr id="11" name="Straight Connector 10">
            <a:extLst>
              <a:ext uri="{FF2B5EF4-FFF2-40B4-BE49-F238E27FC236}">
                <a16:creationId xmlns:a16="http://schemas.microsoft.com/office/drawing/2014/main" id="{691422F5-4221-4812-AFD9-5479C6D60AD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580905" y="1031005"/>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869A1B3-CC1A-3DC5-5299-70D2BDABBAA5}"/>
              </a:ext>
            </a:extLst>
          </p:cNvPr>
          <p:cNvSpPr>
            <a:spLocks noGrp="1"/>
          </p:cNvSpPr>
          <p:nvPr>
            <p:ph type="title"/>
          </p:nvPr>
        </p:nvSpPr>
        <p:spPr>
          <a:xfrm>
            <a:off x="5496821" y="1371600"/>
            <a:ext cx="6034187" cy="1097280"/>
          </a:xfrm>
        </p:spPr>
        <p:txBody>
          <a:bodyPr>
            <a:normAutofit/>
          </a:bodyPr>
          <a:lstStyle/>
          <a:p>
            <a:r>
              <a:rPr lang="en-US" dirty="0"/>
              <a:t>Things to Consider</a:t>
            </a:r>
          </a:p>
        </p:txBody>
      </p:sp>
      <p:sp>
        <p:nvSpPr>
          <p:cNvPr id="3" name="Content Placeholder 2">
            <a:extLst>
              <a:ext uri="{FF2B5EF4-FFF2-40B4-BE49-F238E27FC236}">
                <a16:creationId xmlns:a16="http://schemas.microsoft.com/office/drawing/2014/main" id="{F0A0AAE5-89C4-EEB1-78DF-CF9AE7A96E3A}"/>
              </a:ext>
            </a:extLst>
          </p:cNvPr>
          <p:cNvSpPr>
            <a:spLocks noGrp="1"/>
          </p:cNvSpPr>
          <p:nvPr>
            <p:ph idx="1"/>
          </p:nvPr>
        </p:nvSpPr>
        <p:spPr>
          <a:xfrm>
            <a:off x="5496821" y="2062011"/>
            <a:ext cx="6192092" cy="4235912"/>
          </a:xfrm>
        </p:spPr>
        <p:txBody>
          <a:bodyPr>
            <a:normAutofit/>
          </a:bodyPr>
          <a:lstStyle/>
          <a:p>
            <a:pPr marL="0" indent="0">
              <a:lnSpc>
                <a:spcPct val="110000"/>
              </a:lnSpc>
              <a:buNone/>
            </a:pPr>
            <a:r>
              <a:rPr lang="en-US" sz="1600" b="1" dirty="0"/>
              <a:t>When looking at on call rotations make sure to make the team a priority. Here are a few ways we can do that. </a:t>
            </a:r>
          </a:p>
          <a:p>
            <a:pPr>
              <a:lnSpc>
                <a:spcPct val="110000"/>
              </a:lnSpc>
            </a:pPr>
            <a:r>
              <a:rPr lang="en-US" sz="1600" dirty="0"/>
              <a:t>When unexpected events occur be willing to take the on-call slot.</a:t>
            </a:r>
          </a:p>
          <a:p>
            <a:pPr>
              <a:lnSpc>
                <a:spcPct val="110000"/>
              </a:lnSpc>
            </a:pPr>
            <a:r>
              <a:rPr lang="en-US" sz="1600" dirty="0"/>
              <a:t>Be understanding and supportive to those who were up handling an issue.</a:t>
            </a:r>
          </a:p>
          <a:p>
            <a:pPr>
              <a:lnSpc>
                <a:spcPct val="110000"/>
              </a:lnSpc>
            </a:pPr>
            <a:r>
              <a:rPr lang="en-US" sz="1600" dirty="0"/>
              <a:t>Communicate clearly on requirements to escalate to the next level.</a:t>
            </a:r>
          </a:p>
          <a:p>
            <a:pPr>
              <a:lnSpc>
                <a:spcPct val="110000"/>
              </a:lnSpc>
            </a:pPr>
            <a:r>
              <a:rPr lang="en-US" sz="1600" dirty="0"/>
              <a:t>Stress the understanding that those on call may not be able to solve every problem.</a:t>
            </a:r>
          </a:p>
          <a:p>
            <a:pPr>
              <a:lnSpc>
                <a:spcPct val="110000"/>
              </a:lnSpc>
            </a:pPr>
            <a:r>
              <a:rPr lang="en-US" sz="1600" dirty="0"/>
              <a:t>Ensure that there are clear guidelines around rotation that that everyone is getting plenty of time that is not on call.</a:t>
            </a:r>
          </a:p>
        </p:txBody>
      </p:sp>
    </p:spTree>
    <p:extLst>
      <p:ext uri="{BB962C8B-B14F-4D97-AF65-F5344CB8AC3E}">
        <p14:creationId xmlns:p14="http://schemas.microsoft.com/office/powerpoint/2010/main" val="1483556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2C94B8-0EC1-FDF4-59C6-4DDA41EC2FB8}"/>
              </a:ext>
            </a:extLst>
          </p:cNvPr>
          <p:cNvSpPr>
            <a:spLocks noGrp="1"/>
          </p:cNvSpPr>
          <p:nvPr>
            <p:ph type="title"/>
          </p:nvPr>
        </p:nvSpPr>
        <p:spPr>
          <a:xfrm>
            <a:off x="640080" y="1371600"/>
            <a:ext cx="5737859" cy="1097280"/>
          </a:xfrm>
        </p:spPr>
        <p:txBody>
          <a:bodyPr>
            <a:normAutofit/>
          </a:bodyPr>
          <a:lstStyle/>
          <a:p>
            <a:r>
              <a:rPr lang="en-US"/>
              <a:t>Training!</a:t>
            </a:r>
            <a:endParaRPr lang="en-US" dirty="0"/>
          </a:p>
        </p:txBody>
      </p:sp>
      <p:sp>
        <p:nvSpPr>
          <p:cNvPr id="13" name="Content Placeholder 2">
            <a:extLst>
              <a:ext uri="{FF2B5EF4-FFF2-40B4-BE49-F238E27FC236}">
                <a16:creationId xmlns:a16="http://schemas.microsoft.com/office/drawing/2014/main" id="{A407AC6F-B104-5671-6B96-DCAAAD3AF090}"/>
              </a:ext>
            </a:extLst>
          </p:cNvPr>
          <p:cNvSpPr>
            <a:spLocks noGrp="1"/>
          </p:cNvSpPr>
          <p:nvPr>
            <p:ph idx="1"/>
          </p:nvPr>
        </p:nvSpPr>
        <p:spPr>
          <a:xfrm>
            <a:off x="640080" y="2633236"/>
            <a:ext cx="5737860" cy="3666980"/>
          </a:xfrm>
        </p:spPr>
        <p:txBody>
          <a:bodyPr>
            <a:normAutofit/>
          </a:bodyPr>
          <a:lstStyle/>
          <a:p>
            <a:pPr marL="0" indent="0">
              <a:buNone/>
            </a:pPr>
            <a:r>
              <a:rPr lang="en-US" dirty="0"/>
              <a:t>With anything we do Training can be a huge point that needs to be considered.</a:t>
            </a:r>
          </a:p>
          <a:p>
            <a:pPr marL="0" indent="0">
              <a:buNone/>
            </a:pPr>
            <a:r>
              <a:rPr lang="en-US" dirty="0"/>
              <a:t>In relation to On Call Rotations this would mean going over the basics of the types of problems that could be expected and how to fix them. This can best be achieved by having an experience member of the team on call with the member in training to ensure that someone can fix the issues while the other learns. (Incident.io, 2024)</a:t>
            </a:r>
          </a:p>
          <a:p>
            <a:endParaRPr lang="en-US" dirty="0"/>
          </a:p>
        </p:txBody>
      </p:sp>
      <p:cxnSp>
        <p:nvCxnSpPr>
          <p:cNvPr id="20" name="Straight Connector 19">
            <a:extLst>
              <a:ext uri="{FF2B5EF4-FFF2-40B4-BE49-F238E27FC236}">
                <a16:creationId xmlns:a16="http://schemas.microsoft.com/office/drawing/2014/main" id="{753FE100-D0AB-4AE2-824B-60CFA31EC6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7" name="Graphic 6" descr="Share With Person">
            <a:extLst>
              <a:ext uri="{FF2B5EF4-FFF2-40B4-BE49-F238E27FC236}">
                <a16:creationId xmlns:a16="http://schemas.microsoft.com/office/drawing/2014/main" id="{8ED1C69A-EBF8-7BED-3B28-BF1B1CB8C2A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155179" y="1924386"/>
            <a:ext cx="4375829" cy="4375829"/>
          </a:xfrm>
          <a:prstGeom prst="rect">
            <a:avLst/>
          </a:prstGeom>
        </p:spPr>
      </p:pic>
    </p:spTree>
    <p:extLst>
      <p:ext uri="{BB962C8B-B14F-4D97-AF65-F5344CB8AC3E}">
        <p14:creationId xmlns:p14="http://schemas.microsoft.com/office/powerpoint/2010/main" val="11708114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67F9E-F81C-A8E0-3716-430CC78955EE}"/>
              </a:ext>
            </a:extLst>
          </p:cNvPr>
          <p:cNvSpPr>
            <a:spLocks noGrp="1"/>
          </p:cNvSpPr>
          <p:nvPr>
            <p:ph type="title"/>
          </p:nvPr>
        </p:nvSpPr>
        <p:spPr/>
        <p:txBody>
          <a:bodyPr>
            <a:normAutofit/>
          </a:bodyPr>
          <a:lstStyle/>
          <a:p>
            <a:r>
              <a:rPr lang="en-US" dirty="0"/>
              <a:t>Is it worth it?</a:t>
            </a:r>
          </a:p>
        </p:txBody>
      </p:sp>
      <p:sp>
        <p:nvSpPr>
          <p:cNvPr id="3" name="Content Placeholder 2">
            <a:extLst>
              <a:ext uri="{FF2B5EF4-FFF2-40B4-BE49-F238E27FC236}">
                <a16:creationId xmlns:a16="http://schemas.microsoft.com/office/drawing/2014/main" id="{18ED654B-38EC-224B-D1F2-B0698494693E}"/>
              </a:ext>
            </a:extLst>
          </p:cNvPr>
          <p:cNvSpPr>
            <a:spLocks noGrp="1"/>
          </p:cNvSpPr>
          <p:nvPr>
            <p:ph sz="half" idx="1"/>
          </p:nvPr>
        </p:nvSpPr>
        <p:spPr/>
        <p:txBody>
          <a:bodyPr/>
          <a:lstStyle/>
          <a:p>
            <a:r>
              <a:rPr lang="en-US" dirty="0"/>
              <a:t>Can your business allow downtime without immediate response?</a:t>
            </a:r>
          </a:p>
          <a:p>
            <a:r>
              <a:rPr lang="en-US" dirty="0"/>
              <a:t>How large is your team?</a:t>
            </a:r>
          </a:p>
          <a:p>
            <a:r>
              <a:rPr lang="en-US" dirty="0"/>
              <a:t>How large is your project list?</a:t>
            </a:r>
          </a:p>
          <a:p>
            <a:r>
              <a:rPr lang="en-US" dirty="0"/>
              <a:t>Is the team prepared for on call rotations?</a:t>
            </a:r>
          </a:p>
          <a:p>
            <a:r>
              <a:rPr lang="en-US" dirty="0"/>
              <a:t>Is the financial and income impacts enough to warrant the change?</a:t>
            </a:r>
          </a:p>
        </p:txBody>
      </p:sp>
      <p:sp>
        <p:nvSpPr>
          <p:cNvPr id="4" name="Content Placeholder 3">
            <a:extLst>
              <a:ext uri="{FF2B5EF4-FFF2-40B4-BE49-F238E27FC236}">
                <a16:creationId xmlns:a16="http://schemas.microsoft.com/office/drawing/2014/main" id="{4566518F-2ECF-0C57-64B1-5FD2AED977DC}"/>
              </a:ext>
            </a:extLst>
          </p:cNvPr>
          <p:cNvSpPr>
            <a:spLocks noGrp="1"/>
          </p:cNvSpPr>
          <p:nvPr>
            <p:ph sz="half" idx="2"/>
          </p:nvPr>
        </p:nvSpPr>
        <p:spPr/>
        <p:txBody>
          <a:bodyPr/>
          <a:lstStyle/>
          <a:p>
            <a:pPr marL="0" indent="0">
              <a:buNone/>
            </a:pPr>
            <a:r>
              <a:rPr lang="en-US" dirty="0"/>
              <a:t>When it comes to most of these, the answer you provide should give you a good idea which way you lean. If the business can not allow down time them setup the rotation, your team to small to make a good schedule then don’t do it, or team not ready for change then inspire them from within the organization.</a:t>
            </a:r>
          </a:p>
        </p:txBody>
      </p:sp>
      <p:sp>
        <p:nvSpPr>
          <p:cNvPr id="5" name="Content Placeholder 2">
            <a:extLst>
              <a:ext uri="{FF2B5EF4-FFF2-40B4-BE49-F238E27FC236}">
                <a16:creationId xmlns:a16="http://schemas.microsoft.com/office/drawing/2014/main" id="{2E39D5C0-43A7-6002-1234-49FDCA4B9F73}"/>
              </a:ext>
            </a:extLst>
          </p:cNvPr>
          <p:cNvSpPr txBox="1">
            <a:spLocks/>
          </p:cNvSpPr>
          <p:nvPr/>
        </p:nvSpPr>
        <p:spPr>
          <a:xfrm>
            <a:off x="640079" y="2008732"/>
            <a:ext cx="11236039" cy="3566160"/>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On call can be difficult to implement and sometimes not worth while so consider the following. </a:t>
            </a:r>
          </a:p>
        </p:txBody>
      </p:sp>
      <p:cxnSp>
        <p:nvCxnSpPr>
          <p:cNvPr id="7" name="Straight Connector 6">
            <a:extLst>
              <a:ext uri="{FF2B5EF4-FFF2-40B4-BE49-F238E27FC236}">
                <a16:creationId xmlns:a16="http://schemas.microsoft.com/office/drawing/2014/main" id="{E42569B4-EB31-F889-D9B9-22B7E78FDE6D}"/>
              </a:ext>
            </a:extLst>
          </p:cNvPr>
          <p:cNvCxnSpPr>
            <a:stCxn id="2" idx="2"/>
          </p:cNvCxnSpPr>
          <p:nvPr/>
        </p:nvCxnSpPr>
        <p:spPr>
          <a:xfrm>
            <a:off x="6085544" y="2468881"/>
            <a:ext cx="10456" cy="36271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B5D9FB1-D540-A2F3-EFBC-65FEB0A0D36F}"/>
              </a:ext>
            </a:extLst>
          </p:cNvPr>
          <p:cNvCxnSpPr>
            <a:stCxn id="2" idx="2"/>
          </p:cNvCxnSpPr>
          <p:nvPr/>
        </p:nvCxnSpPr>
        <p:spPr>
          <a:xfrm flipH="1">
            <a:off x="521110" y="2468881"/>
            <a:ext cx="556443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17ED543-C0B5-3EE1-520C-59D41EBD76DC}"/>
              </a:ext>
            </a:extLst>
          </p:cNvPr>
          <p:cNvCxnSpPr/>
          <p:nvPr/>
        </p:nvCxnSpPr>
        <p:spPr>
          <a:xfrm flipH="1">
            <a:off x="5852160" y="2468881"/>
            <a:ext cx="556443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2953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EE300-22F5-0AA1-FE46-F26372F53819}"/>
              </a:ext>
            </a:extLst>
          </p:cNvPr>
          <p:cNvSpPr>
            <a:spLocks noGrp="1"/>
          </p:cNvSpPr>
          <p:nvPr>
            <p:ph type="title"/>
          </p:nvPr>
        </p:nvSpPr>
        <p:spPr/>
        <p:txBody>
          <a:bodyPr/>
          <a:lstStyle/>
          <a:p>
            <a:r>
              <a:rPr lang="en-US" dirty="0"/>
              <a:t>In Conclusion</a:t>
            </a:r>
          </a:p>
        </p:txBody>
      </p:sp>
      <p:graphicFrame>
        <p:nvGraphicFramePr>
          <p:cNvPr id="13" name="Content Placeholder 4">
            <a:extLst>
              <a:ext uri="{FF2B5EF4-FFF2-40B4-BE49-F238E27FC236}">
                <a16:creationId xmlns:a16="http://schemas.microsoft.com/office/drawing/2014/main" id="{E5F305A4-B819-0AF9-A3C9-4B9BFE35774D}"/>
              </a:ext>
            </a:extLst>
          </p:cNvPr>
          <p:cNvGraphicFramePr>
            <a:graphicFrameLocks noGrp="1"/>
          </p:cNvGraphicFramePr>
          <p:nvPr>
            <p:ph idx="1"/>
          </p:nvPr>
        </p:nvGraphicFramePr>
        <p:xfrm>
          <a:off x="640080" y="2633472"/>
          <a:ext cx="10890928" cy="35661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486801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DF05650-DB60-6219-C3E0-A6C4EFB045F2}"/>
              </a:ext>
            </a:extLst>
          </p:cNvPr>
          <p:cNvSpPr>
            <a:spLocks noGrp="1"/>
          </p:cNvSpPr>
          <p:nvPr>
            <p:ph type="title"/>
          </p:nvPr>
        </p:nvSpPr>
        <p:spPr/>
        <p:txBody>
          <a:bodyPr/>
          <a:lstStyle/>
          <a:p>
            <a:r>
              <a:rPr lang="en-US" dirty="0"/>
              <a:t>References:</a:t>
            </a:r>
          </a:p>
        </p:txBody>
      </p:sp>
      <p:sp>
        <p:nvSpPr>
          <p:cNvPr id="6" name="Content Placeholder 5">
            <a:extLst>
              <a:ext uri="{FF2B5EF4-FFF2-40B4-BE49-F238E27FC236}">
                <a16:creationId xmlns:a16="http://schemas.microsoft.com/office/drawing/2014/main" id="{D71892A5-7E38-B6B4-23AC-4D080DAC4092}"/>
              </a:ext>
            </a:extLst>
          </p:cNvPr>
          <p:cNvSpPr>
            <a:spLocks noGrp="1"/>
          </p:cNvSpPr>
          <p:nvPr>
            <p:ph idx="1"/>
          </p:nvPr>
        </p:nvSpPr>
        <p:spPr/>
        <p:txBody>
          <a:bodyPr/>
          <a:lstStyle/>
          <a:p>
            <a:r>
              <a:rPr lang="en-US" dirty="0"/>
              <a:t>Incident.io. (2024, </a:t>
            </a:r>
            <a:r>
              <a:rPr lang="en-US" dirty="0" err="1"/>
              <a:t>Febuary</a:t>
            </a:r>
            <a:r>
              <a:rPr lang="en-US" dirty="0"/>
              <a:t> 26). Best practices for creating a reliable on-call rotation. Retrieved from Incident.io: https://incident.io/hubs/on-call/on-call-rotation-best-practices</a:t>
            </a:r>
          </a:p>
          <a:p>
            <a:r>
              <a:rPr lang="en-US" dirty="0" err="1"/>
              <a:t>Pagerduty</a:t>
            </a:r>
            <a:r>
              <a:rPr lang="en-US" dirty="0"/>
              <a:t>. (n.d.). On-Call Rotations and Schedules. Retrieved from Pager Duty: https://www.pagerduty.com/resources/learn/call-rotations-schedules/</a:t>
            </a:r>
          </a:p>
          <a:p>
            <a:endParaRPr lang="en-US" dirty="0"/>
          </a:p>
          <a:p>
            <a:endParaRPr lang="en-US" dirty="0"/>
          </a:p>
        </p:txBody>
      </p:sp>
    </p:spTree>
    <p:extLst>
      <p:ext uri="{BB962C8B-B14F-4D97-AF65-F5344CB8AC3E}">
        <p14:creationId xmlns:p14="http://schemas.microsoft.com/office/powerpoint/2010/main" val="1505502935"/>
      </p:ext>
    </p:extLst>
  </p:cSld>
  <p:clrMapOvr>
    <a:masterClrMapping/>
  </p:clrMapOvr>
</p:sld>
</file>

<file path=ppt/theme/theme1.xml><?xml version="1.0" encoding="utf-8"?>
<a:theme xmlns:a="http://schemas.openxmlformats.org/drawingml/2006/main" name="DashVTI">
  <a:themeElements>
    <a:clrScheme name="Custom 6">
      <a:dk1>
        <a:sysClr val="windowText" lastClr="000000"/>
      </a:dk1>
      <a:lt1>
        <a:sysClr val="window" lastClr="FFFFFF"/>
      </a:lt1>
      <a:dk2>
        <a:srgbClr val="0D1C3B"/>
      </a:dk2>
      <a:lt2>
        <a:srgbClr val="F5F2F9"/>
      </a:lt2>
      <a:accent1>
        <a:srgbClr val="1973EB"/>
      </a:accent1>
      <a:accent2>
        <a:srgbClr val="25C8A2"/>
      </a:accent2>
      <a:accent3>
        <a:srgbClr val="BF8ED1"/>
      </a:accent3>
      <a:accent4>
        <a:srgbClr val="FE733C"/>
      </a:accent4>
      <a:accent5>
        <a:srgbClr val="FE5A5A"/>
      </a:accent5>
      <a:accent6>
        <a:srgbClr val="1AC16E"/>
      </a:accent6>
      <a:hlink>
        <a:srgbClr val="1AC16E"/>
      </a:hlink>
      <a:folHlink>
        <a:srgbClr val="00B0F0"/>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0A75137F-CDEB-4E94-A788-9D255EBE1B91}" vid="{DE9A6A09-5855-45A3-8E99-4290ED24057C}"/>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41AB479A-FFAD-4519-8579-3DBF4199D512}">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165</TotalTime>
  <Words>894</Words>
  <Application>Microsoft Office PowerPoint</Application>
  <PresentationFormat>Widescreen</PresentationFormat>
  <Paragraphs>37</Paragraphs>
  <Slides>8</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Grandview Display</vt:lpstr>
      <vt:lpstr>DashVTI</vt:lpstr>
      <vt:lpstr>On Call Rotations</vt:lpstr>
      <vt:lpstr>What is pager rotation duties?</vt:lpstr>
      <vt:lpstr>Implementing On Call Rotations</vt:lpstr>
      <vt:lpstr>Things to Consider</vt:lpstr>
      <vt:lpstr>Training!</vt:lpstr>
      <vt:lpstr>Is it worth it?</vt:lpstr>
      <vt:lpstr>In 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Caleb Fustos</dc:creator>
  <cp:lastModifiedBy>Caleb Fustos</cp:lastModifiedBy>
  <cp:revision>2</cp:revision>
  <dcterms:created xsi:type="dcterms:W3CDTF">2025-02-17T00:42:38Z</dcterms:created>
  <dcterms:modified xsi:type="dcterms:W3CDTF">2025-02-17T03:28:17Z</dcterms:modified>
</cp:coreProperties>
</file>

<file path=docProps/thumbnail.jpeg>
</file>